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2.xml" ContentType="application/vnd.openxmlformats-officedocument.presentationml.tags+xml"/>
  <Override PartName="/ppt/notesSlides/notesSlide1.xml" ContentType="application/vnd.openxmlformats-officedocument.presentationml.notesSlide+xml"/>
  <Override PartName="/ppt/tags/tag53.xml" ContentType="application/vnd.openxmlformats-officedocument.presentationml.tags+xml"/>
  <Override PartName="/ppt/notesSlides/notesSlide2.xml" ContentType="application/vnd.openxmlformats-officedocument.presentationml.notesSlide+xml"/>
  <Override PartName="/ppt/tags/tag5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5.xml" ContentType="application/vnd.openxmlformats-officedocument.presentationml.tags+xml"/>
  <Override PartName="/ppt/notesSlides/notesSlide8.xml" ContentType="application/vnd.openxmlformats-officedocument.presentationml.notesSlide+xml"/>
  <Override PartName="/ppt/tags/tag56.xml" ContentType="application/vnd.openxmlformats-officedocument.presentationml.tags+xml"/>
  <Override PartName="/ppt/notesSlides/notesSlide9.xml" ContentType="application/vnd.openxmlformats-officedocument.presentationml.notesSlide+xml"/>
  <Override PartName="/ppt/tags/tag5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58.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59.xml" ContentType="application/vnd.openxmlformats-officedocument.presentationml.tags+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handoutMasterIdLst>
    <p:handoutMasterId r:id="rId23"/>
  </p:handoutMasterIdLst>
  <p:sldIdLst>
    <p:sldId id="256" r:id="rId5"/>
    <p:sldId id="434" r:id="rId6"/>
    <p:sldId id="435" r:id="rId7"/>
    <p:sldId id="479" r:id="rId8"/>
    <p:sldId id="480" r:id="rId9"/>
    <p:sldId id="482" r:id="rId10"/>
    <p:sldId id="487" r:id="rId11"/>
    <p:sldId id="448" r:id="rId12"/>
    <p:sldId id="461" r:id="rId13"/>
    <p:sldId id="477" r:id="rId14"/>
    <p:sldId id="484" r:id="rId15"/>
    <p:sldId id="485" r:id="rId16"/>
    <p:sldId id="489" r:id="rId17"/>
    <p:sldId id="486" r:id="rId18"/>
    <p:sldId id="446" r:id="rId19"/>
    <p:sldId id="453" r:id="rId20"/>
    <p:sldId id="481" r:id="rId21"/>
  </p:sldIdLst>
  <p:sldSz cx="12192000" cy="6858000"/>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s" id="{7139157B-937D-4D29-8FF7-D89F2F9848F3}">
          <p14:sldIdLst>
            <p14:sldId id="256"/>
            <p14:sldId id="434"/>
            <p14:sldId id="435"/>
            <p14:sldId id="479"/>
            <p14:sldId id="480"/>
            <p14:sldId id="482"/>
            <p14:sldId id="487"/>
            <p14:sldId id="448"/>
            <p14:sldId id="461"/>
            <p14:sldId id="477"/>
            <p14:sldId id="484"/>
            <p14:sldId id="485"/>
            <p14:sldId id="489"/>
            <p14:sldId id="486"/>
            <p14:sldId id="446"/>
            <p14:sldId id="453"/>
            <p14:sldId id="48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51B7A96-1BFB-A458-52CB-9BE2B3649F6B}" name="Sarah Lee" initials="SL" userId="S::sklemm@eatright.org::c1636b9d-cef1-4ea5-874a-41f64b679b2c" providerId="AD"/>
  <p188:author id="{5A4D38D0-081C-0B3C-9835-B20846598900}" name="Jill Kohn" initials="JK" userId="S::jkohn@eatright.org::e3dab0be-ee4c-4c01-beda-49fbd12399d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Umapathy A" initials="UA" lastIdx="1" clrIdx="0">
    <p:extLst>
      <p:ext uri="{19B8F6BF-5375-455C-9EA6-DF929625EA0E}">
        <p15:presenceInfo xmlns:p15="http://schemas.microsoft.com/office/powerpoint/2012/main" userId="dbb2ea3d258b902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683E"/>
    <a:srgbClr val="4C7F72"/>
    <a:srgbClr val="C0D446"/>
    <a:srgbClr val="95006C"/>
    <a:srgbClr val="F0EADA"/>
    <a:srgbClr val="0EB0C6"/>
    <a:srgbClr val="F1F1F1"/>
    <a:srgbClr val="2799D0"/>
    <a:srgbClr val="3680E6"/>
    <a:srgbClr val="5663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BB8631-CE73-4981-B48E-0BB09042C9D8}" v="53" dt="2026-01-15T18:17:33.8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4" autoAdjust="0"/>
    <p:restoredTop sz="86469" autoAdjust="0"/>
  </p:normalViewPr>
  <p:slideViewPr>
    <p:cSldViewPr snapToGrid="0">
      <p:cViewPr varScale="1">
        <p:scale>
          <a:sx n="53" d="100"/>
          <a:sy n="53" d="100"/>
        </p:scale>
        <p:origin x="101" y="240"/>
      </p:cViewPr>
      <p:guideLst/>
    </p:cSldViewPr>
  </p:slideViewPr>
  <p:outlineViewPr>
    <p:cViewPr>
      <p:scale>
        <a:sx n="33" d="100"/>
        <a:sy n="33" d="100"/>
      </p:scale>
      <p:origin x="0" y="-302"/>
    </p:cViewPr>
  </p:outlineViewPr>
  <p:notesTextViewPr>
    <p:cViewPr>
      <p:scale>
        <a:sx n="1" d="1"/>
        <a:sy n="1" d="1"/>
      </p:scale>
      <p:origin x="0" y="0"/>
    </p:cViewPr>
  </p:notesTextViewPr>
  <p:sorterViewPr>
    <p:cViewPr varScale="1">
      <p:scale>
        <a:sx n="1" d="1"/>
        <a:sy n="1" d="1"/>
      </p:scale>
      <p:origin x="0" y="0"/>
    </p:cViewPr>
  </p:sorterViewPr>
  <p:notesViewPr>
    <p:cSldViewPr snapToGrid="0">
      <p:cViewPr>
        <p:scale>
          <a:sx n="110" d="100"/>
          <a:sy n="110" d="100"/>
        </p:scale>
        <p:origin x="1348" y="-268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gs" Target="tags/tag1.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Lee" userId="c1636b9d-cef1-4ea5-874a-41f64b679b2c" providerId="ADAL" clId="{B440CE56-1CC5-4C4C-99E8-077754B388E6}"/>
    <pc:docChg chg="undo custSel modSld delSection">
      <pc:chgData name="Sarah Lee" userId="c1636b9d-cef1-4ea5-874a-41f64b679b2c" providerId="ADAL" clId="{B440CE56-1CC5-4C4C-99E8-077754B388E6}" dt="2026-01-15T18:17:30.782" v="195"/>
      <pc:docMkLst>
        <pc:docMk/>
      </pc:docMkLst>
      <pc:sldChg chg="modNotesTx">
        <pc:chgData name="Sarah Lee" userId="c1636b9d-cef1-4ea5-874a-41f64b679b2c" providerId="ADAL" clId="{B440CE56-1CC5-4C4C-99E8-077754B388E6}" dt="2026-01-15T17:53:37.126" v="0" actId="20577"/>
        <pc:sldMkLst>
          <pc:docMk/>
          <pc:sldMk cId="1692747509" sldId="256"/>
        </pc:sldMkLst>
      </pc:sldChg>
      <pc:sldChg chg="addSp delSp modSp mod modNotesTx">
        <pc:chgData name="Sarah Lee" userId="c1636b9d-cef1-4ea5-874a-41f64b679b2c" providerId="ADAL" clId="{B440CE56-1CC5-4C4C-99E8-077754B388E6}" dt="2026-01-15T17:55:48.984" v="9"/>
        <pc:sldMkLst>
          <pc:docMk/>
          <pc:sldMk cId="947817467" sldId="434"/>
        </pc:sldMkLst>
        <pc:spChg chg="add del mod">
          <ac:chgData name="Sarah Lee" userId="c1636b9d-cef1-4ea5-874a-41f64b679b2c" providerId="ADAL" clId="{B440CE56-1CC5-4C4C-99E8-077754B388E6}" dt="2026-01-15T17:54:07.210" v="4" actId="478"/>
          <ac:spMkLst>
            <pc:docMk/>
            <pc:sldMk cId="947817467" sldId="434"/>
            <ac:spMk id="4" creationId="{500AB9EF-2610-259D-B5F8-ACA991686186}"/>
          </ac:spMkLst>
        </pc:spChg>
        <pc:spChg chg="add del mod">
          <ac:chgData name="Sarah Lee" userId="c1636b9d-cef1-4ea5-874a-41f64b679b2c" providerId="ADAL" clId="{B440CE56-1CC5-4C4C-99E8-077754B388E6}" dt="2026-01-15T17:55:48.984" v="9"/>
          <ac:spMkLst>
            <pc:docMk/>
            <pc:sldMk cId="947817467" sldId="434"/>
            <ac:spMk id="7" creationId="{6F2FE4C0-3C5C-96ED-E896-7033D367DBCC}"/>
          </ac:spMkLst>
        </pc:spChg>
        <pc:picChg chg="mod">
          <ac:chgData name="Sarah Lee" userId="c1636b9d-cef1-4ea5-874a-41f64b679b2c" providerId="ADAL" clId="{B440CE56-1CC5-4C4C-99E8-077754B388E6}" dt="2026-01-15T17:55:24.551" v="8" actId="962"/>
          <ac:picMkLst>
            <pc:docMk/>
            <pc:sldMk cId="947817467" sldId="434"/>
            <ac:picMk id="6" creationId="{50753DB9-D042-FD98-22FF-CA19F182EEEF}"/>
          </ac:picMkLst>
        </pc:picChg>
      </pc:sldChg>
      <pc:sldChg chg="modSp mod modNotesTx">
        <pc:chgData name="Sarah Lee" userId="c1636b9d-cef1-4ea5-874a-41f64b679b2c" providerId="ADAL" clId="{B440CE56-1CC5-4C4C-99E8-077754B388E6}" dt="2026-01-15T17:57:46.789" v="24" actId="20577"/>
        <pc:sldMkLst>
          <pc:docMk/>
          <pc:sldMk cId="2813886155" sldId="435"/>
        </pc:sldMkLst>
        <pc:spChg chg="mod">
          <ac:chgData name="Sarah Lee" userId="c1636b9d-cef1-4ea5-874a-41f64b679b2c" providerId="ADAL" clId="{B440CE56-1CC5-4C4C-99E8-077754B388E6}" dt="2026-01-15T17:57:11.901" v="12" actId="403"/>
          <ac:spMkLst>
            <pc:docMk/>
            <pc:sldMk cId="2813886155" sldId="435"/>
            <ac:spMk id="15" creationId="{6D1072EE-8898-40D5-AD64-BEB70F3447E9}"/>
          </ac:spMkLst>
        </pc:spChg>
        <pc:spChg chg="mod">
          <ac:chgData name="Sarah Lee" userId="c1636b9d-cef1-4ea5-874a-41f64b679b2c" providerId="ADAL" clId="{B440CE56-1CC5-4C4C-99E8-077754B388E6}" dt="2026-01-15T17:57:17.123" v="13" actId="403"/>
          <ac:spMkLst>
            <pc:docMk/>
            <pc:sldMk cId="2813886155" sldId="435"/>
            <ac:spMk id="16" creationId="{F61B2371-7C23-410A-A35B-262F295EB4CD}"/>
          </ac:spMkLst>
        </pc:spChg>
      </pc:sldChg>
      <pc:sldChg chg="modSp modNotesTx">
        <pc:chgData name="Sarah Lee" userId="c1636b9d-cef1-4ea5-874a-41f64b679b2c" providerId="ADAL" clId="{B440CE56-1CC5-4C4C-99E8-077754B388E6}" dt="2026-01-15T18:17:11.501" v="194" actId="20577"/>
        <pc:sldMkLst>
          <pc:docMk/>
          <pc:sldMk cId="1519308017" sldId="446"/>
        </pc:sldMkLst>
        <pc:spChg chg="mod">
          <ac:chgData name="Sarah Lee" userId="c1636b9d-cef1-4ea5-874a-41f64b679b2c" providerId="ADAL" clId="{B440CE56-1CC5-4C4C-99E8-077754B388E6}" dt="2026-01-15T18:17:03.206" v="193"/>
          <ac:spMkLst>
            <pc:docMk/>
            <pc:sldMk cId="1519308017" sldId="446"/>
            <ac:spMk id="4" creationId="{6603553A-F25B-4512-AAB2-A30A1EFDF445}"/>
          </ac:spMkLst>
        </pc:spChg>
      </pc:sldChg>
      <pc:sldChg chg="modSp mod modNotesTx">
        <pc:chgData name="Sarah Lee" userId="c1636b9d-cef1-4ea5-874a-41f64b679b2c" providerId="ADAL" clId="{B440CE56-1CC5-4C4C-99E8-077754B388E6}" dt="2026-01-15T18:06:56.032" v="121" actId="255"/>
        <pc:sldMkLst>
          <pc:docMk/>
          <pc:sldMk cId="2866615604" sldId="448"/>
        </pc:sldMkLst>
        <pc:spChg chg="mod">
          <ac:chgData name="Sarah Lee" userId="c1636b9d-cef1-4ea5-874a-41f64b679b2c" providerId="ADAL" clId="{B440CE56-1CC5-4C4C-99E8-077754B388E6}" dt="2026-01-15T18:06:31.632" v="112" actId="1036"/>
          <ac:spMkLst>
            <pc:docMk/>
            <pc:sldMk cId="2866615604" sldId="448"/>
            <ac:spMk id="4" creationId="{8031F1E8-1B44-FEAB-26C5-5B02C6935B17}"/>
          </ac:spMkLst>
        </pc:spChg>
        <pc:spChg chg="mod">
          <ac:chgData name="Sarah Lee" userId="c1636b9d-cef1-4ea5-874a-41f64b679b2c" providerId="ADAL" clId="{B440CE56-1CC5-4C4C-99E8-077754B388E6}" dt="2026-01-15T18:06:56.032" v="121" actId="255"/>
          <ac:spMkLst>
            <pc:docMk/>
            <pc:sldMk cId="2866615604" sldId="448"/>
            <ac:spMk id="5" creationId="{CAEB3477-761B-6617-5136-F65ABF7C1182}"/>
          </ac:spMkLst>
        </pc:spChg>
      </pc:sldChg>
      <pc:sldChg chg="modSp mod modNotesTx">
        <pc:chgData name="Sarah Lee" userId="c1636b9d-cef1-4ea5-874a-41f64b679b2c" providerId="ADAL" clId="{B440CE56-1CC5-4C4C-99E8-077754B388E6}" dt="2026-01-15T18:07:52.343" v="128" actId="20577"/>
        <pc:sldMkLst>
          <pc:docMk/>
          <pc:sldMk cId="3082319037" sldId="461"/>
        </pc:sldMkLst>
        <pc:spChg chg="mod">
          <ac:chgData name="Sarah Lee" userId="c1636b9d-cef1-4ea5-874a-41f64b679b2c" providerId="ADAL" clId="{B440CE56-1CC5-4C4C-99E8-077754B388E6}" dt="2026-01-15T18:07:39.460" v="127" actId="403"/>
          <ac:spMkLst>
            <pc:docMk/>
            <pc:sldMk cId="3082319037" sldId="461"/>
            <ac:spMk id="4" creationId="{5CFF9B4D-4725-C5E8-9623-596ABB5CD044}"/>
          </ac:spMkLst>
        </pc:spChg>
      </pc:sldChg>
      <pc:sldChg chg="modSp mod">
        <pc:chgData name="Sarah Lee" userId="c1636b9d-cef1-4ea5-874a-41f64b679b2c" providerId="ADAL" clId="{B440CE56-1CC5-4C4C-99E8-077754B388E6}" dt="2026-01-15T18:10:07.410" v="142" actId="113"/>
        <pc:sldMkLst>
          <pc:docMk/>
          <pc:sldMk cId="491620081" sldId="477"/>
        </pc:sldMkLst>
        <pc:spChg chg="mod">
          <ac:chgData name="Sarah Lee" userId="c1636b9d-cef1-4ea5-874a-41f64b679b2c" providerId="ADAL" clId="{B440CE56-1CC5-4C4C-99E8-077754B388E6}" dt="2026-01-15T18:10:07.410" v="142" actId="113"/>
          <ac:spMkLst>
            <pc:docMk/>
            <pc:sldMk cId="491620081" sldId="477"/>
            <ac:spMk id="2" creationId="{8D4650AA-336E-46F0-AD64-8C61C819972C}"/>
          </ac:spMkLst>
        </pc:spChg>
      </pc:sldChg>
      <pc:sldChg chg="modSp mod">
        <pc:chgData name="Sarah Lee" userId="c1636b9d-cef1-4ea5-874a-41f64b679b2c" providerId="ADAL" clId="{B440CE56-1CC5-4C4C-99E8-077754B388E6}" dt="2026-01-15T17:58:58.082" v="44" actId="20577"/>
        <pc:sldMkLst>
          <pc:docMk/>
          <pc:sldMk cId="4197535620" sldId="479"/>
        </pc:sldMkLst>
        <pc:spChg chg="mod">
          <ac:chgData name="Sarah Lee" userId="c1636b9d-cef1-4ea5-874a-41f64b679b2c" providerId="ADAL" clId="{B440CE56-1CC5-4C4C-99E8-077754B388E6}" dt="2026-01-15T17:58:46.178" v="40" actId="1035"/>
          <ac:spMkLst>
            <pc:docMk/>
            <pc:sldMk cId="4197535620" sldId="479"/>
            <ac:spMk id="4" creationId="{38A0F06C-3305-A374-43F9-D8536915DE5C}"/>
          </ac:spMkLst>
        </pc:spChg>
        <pc:spChg chg="mod">
          <ac:chgData name="Sarah Lee" userId="c1636b9d-cef1-4ea5-874a-41f64b679b2c" providerId="ADAL" clId="{B440CE56-1CC5-4C4C-99E8-077754B388E6}" dt="2026-01-15T17:58:58.082" v="44" actId="20577"/>
          <ac:spMkLst>
            <pc:docMk/>
            <pc:sldMk cId="4197535620" sldId="479"/>
            <ac:spMk id="5" creationId="{CBD1859E-F825-7330-F778-D81F26C087A5}"/>
          </ac:spMkLst>
        </pc:spChg>
      </pc:sldChg>
      <pc:sldChg chg="modSp mod modNotesTx">
        <pc:chgData name="Sarah Lee" userId="c1636b9d-cef1-4ea5-874a-41f64b679b2c" providerId="ADAL" clId="{B440CE56-1CC5-4C4C-99E8-077754B388E6}" dt="2026-01-15T18:01:58.180" v="61" actId="20577"/>
        <pc:sldMkLst>
          <pc:docMk/>
          <pc:sldMk cId="3123383313" sldId="480"/>
        </pc:sldMkLst>
        <pc:spChg chg="mod">
          <ac:chgData name="Sarah Lee" userId="c1636b9d-cef1-4ea5-874a-41f64b679b2c" providerId="ADAL" clId="{B440CE56-1CC5-4C4C-99E8-077754B388E6}" dt="2026-01-15T18:01:17.961" v="59" actId="948"/>
          <ac:spMkLst>
            <pc:docMk/>
            <pc:sldMk cId="3123383313" sldId="480"/>
            <ac:spMk id="6" creationId="{42AB3E10-A3D2-396D-D811-B966D6D3EEF3}"/>
          </ac:spMkLst>
        </pc:spChg>
        <pc:spChg chg="mod">
          <ac:chgData name="Sarah Lee" userId="c1636b9d-cef1-4ea5-874a-41f64b679b2c" providerId="ADAL" clId="{B440CE56-1CC5-4C4C-99E8-077754B388E6}" dt="2026-01-15T18:01:28.640" v="60" actId="948"/>
          <ac:spMkLst>
            <pc:docMk/>
            <pc:sldMk cId="3123383313" sldId="480"/>
            <ac:spMk id="7" creationId="{5EF8BA51-C9BE-606F-6F87-695728F0CF43}"/>
          </ac:spMkLst>
        </pc:spChg>
        <pc:spChg chg="mod">
          <ac:chgData name="Sarah Lee" userId="c1636b9d-cef1-4ea5-874a-41f64b679b2c" providerId="ADAL" clId="{B440CE56-1CC5-4C4C-99E8-077754B388E6}" dt="2026-01-15T17:59:32.379" v="48" actId="1076"/>
          <ac:spMkLst>
            <pc:docMk/>
            <pc:sldMk cId="3123383313" sldId="480"/>
            <ac:spMk id="12" creationId="{71E25908-E670-8204-9AF6-C6E23497BD28}"/>
          </ac:spMkLst>
        </pc:spChg>
      </pc:sldChg>
      <pc:sldChg chg="modSp">
        <pc:chgData name="Sarah Lee" userId="c1636b9d-cef1-4ea5-874a-41f64b679b2c" providerId="ADAL" clId="{B440CE56-1CC5-4C4C-99E8-077754B388E6}" dt="2026-01-15T18:17:30.782" v="195"/>
        <pc:sldMkLst>
          <pc:docMk/>
          <pc:sldMk cId="4114515310" sldId="481"/>
        </pc:sldMkLst>
        <pc:spChg chg="mod">
          <ac:chgData name="Sarah Lee" userId="c1636b9d-cef1-4ea5-874a-41f64b679b2c" providerId="ADAL" clId="{B440CE56-1CC5-4C4C-99E8-077754B388E6}" dt="2026-01-15T18:17:30.782" v="195"/>
          <ac:spMkLst>
            <pc:docMk/>
            <pc:sldMk cId="4114515310" sldId="481"/>
            <ac:spMk id="8" creationId="{1D822382-4AA3-C050-D650-EF4AFFFFC844}"/>
          </ac:spMkLst>
        </pc:spChg>
      </pc:sldChg>
      <pc:sldChg chg="modSp modNotesTx">
        <pc:chgData name="Sarah Lee" userId="c1636b9d-cef1-4ea5-874a-41f64b679b2c" providerId="ADAL" clId="{B440CE56-1CC5-4C4C-99E8-077754B388E6}" dt="2026-01-15T18:02:43.260" v="63" actId="20577"/>
        <pc:sldMkLst>
          <pc:docMk/>
          <pc:sldMk cId="3386623989" sldId="482"/>
        </pc:sldMkLst>
        <pc:spChg chg="mod">
          <ac:chgData name="Sarah Lee" userId="c1636b9d-cef1-4ea5-874a-41f64b679b2c" providerId="ADAL" clId="{B440CE56-1CC5-4C4C-99E8-077754B388E6}" dt="2026-01-15T18:02:31.028" v="62"/>
          <ac:spMkLst>
            <pc:docMk/>
            <pc:sldMk cId="3386623989" sldId="482"/>
            <ac:spMk id="3" creationId="{F6C19191-BB6C-5377-4299-CAD45D686C4D}"/>
          </ac:spMkLst>
        </pc:spChg>
      </pc:sldChg>
      <pc:sldChg chg="modSp mod">
        <pc:chgData name="Sarah Lee" userId="c1636b9d-cef1-4ea5-874a-41f64b679b2c" providerId="ADAL" clId="{B440CE56-1CC5-4C4C-99E8-077754B388E6}" dt="2026-01-15T18:10:04.003" v="141" actId="113"/>
        <pc:sldMkLst>
          <pc:docMk/>
          <pc:sldMk cId="848728385" sldId="484"/>
        </pc:sldMkLst>
        <pc:spChg chg="mod">
          <ac:chgData name="Sarah Lee" userId="c1636b9d-cef1-4ea5-874a-41f64b679b2c" providerId="ADAL" clId="{B440CE56-1CC5-4C4C-99E8-077754B388E6}" dt="2026-01-15T18:10:04.003" v="141" actId="113"/>
          <ac:spMkLst>
            <pc:docMk/>
            <pc:sldMk cId="848728385" sldId="484"/>
            <ac:spMk id="3" creationId="{2D987667-DC1D-800F-8C4D-FC036B794F16}"/>
          </ac:spMkLst>
        </pc:spChg>
      </pc:sldChg>
      <pc:sldChg chg="modSp mod modNotesTx">
        <pc:chgData name="Sarah Lee" userId="c1636b9d-cef1-4ea5-874a-41f64b679b2c" providerId="ADAL" clId="{B440CE56-1CC5-4C4C-99E8-077754B388E6}" dt="2026-01-15T18:10:41.302" v="146" actId="20577"/>
        <pc:sldMkLst>
          <pc:docMk/>
          <pc:sldMk cId="1241434540" sldId="485"/>
        </pc:sldMkLst>
        <pc:spChg chg="mod">
          <ac:chgData name="Sarah Lee" userId="c1636b9d-cef1-4ea5-874a-41f64b679b2c" providerId="ADAL" clId="{B440CE56-1CC5-4C4C-99E8-077754B388E6}" dt="2026-01-15T18:10:26.678" v="145" actId="20577"/>
          <ac:spMkLst>
            <pc:docMk/>
            <pc:sldMk cId="1241434540" sldId="485"/>
            <ac:spMk id="22" creationId="{51B88585-E025-47C3-A111-DA654BCB8EFA}"/>
          </ac:spMkLst>
        </pc:spChg>
      </pc:sldChg>
      <pc:sldChg chg="modSp">
        <pc:chgData name="Sarah Lee" userId="c1636b9d-cef1-4ea5-874a-41f64b679b2c" providerId="ADAL" clId="{B440CE56-1CC5-4C4C-99E8-077754B388E6}" dt="2026-01-15T18:16:41.989" v="192"/>
        <pc:sldMkLst>
          <pc:docMk/>
          <pc:sldMk cId="3065000567" sldId="486"/>
        </pc:sldMkLst>
        <pc:spChg chg="mod">
          <ac:chgData name="Sarah Lee" userId="c1636b9d-cef1-4ea5-874a-41f64b679b2c" providerId="ADAL" clId="{B440CE56-1CC5-4C4C-99E8-077754B388E6}" dt="2026-01-15T18:16:41.989" v="192"/>
          <ac:spMkLst>
            <pc:docMk/>
            <pc:sldMk cId="3065000567" sldId="486"/>
            <ac:spMk id="2" creationId="{D89EB52C-4C6D-D047-B373-E9D4BAAEABAF}"/>
          </ac:spMkLst>
        </pc:spChg>
      </pc:sldChg>
      <pc:sldChg chg="modSp mod modNotesTx">
        <pc:chgData name="Sarah Lee" userId="c1636b9d-cef1-4ea5-874a-41f64b679b2c" providerId="ADAL" clId="{B440CE56-1CC5-4C4C-99E8-077754B388E6}" dt="2026-01-15T18:04:53.347" v="86" actId="20577"/>
        <pc:sldMkLst>
          <pc:docMk/>
          <pc:sldMk cId="825548295" sldId="487"/>
        </pc:sldMkLst>
        <pc:spChg chg="mod">
          <ac:chgData name="Sarah Lee" userId="c1636b9d-cef1-4ea5-874a-41f64b679b2c" providerId="ADAL" clId="{B440CE56-1CC5-4C4C-99E8-077754B388E6}" dt="2026-01-15T18:04:36.463" v="85" actId="1035"/>
          <ac:spMkLst>
            <pc:docMk/>
            <pc:sldMk cId="825548295" sldId="487"/>
            <ac:spMk id="4" creationId="{A674481D-D4DB-8F62-4F6D-A0E0DB68894A}"/>
          </ac:spMkLst>
        </pc:spChg>
        <pc:spChg chg="mod">
          <ac:chgData name="Sarah Lee" userId="c1636b9d-cef1-4ea5-874a-41f64b679b2c" providerId="ADAL" clId="{B440CE56-1CC5-4C4C-99E8-077754B388E6}" dt="2026-01-15T18:04:30.971" v="74" actId="255"/>
          <ac:spMkLst>
            <pc:docMk/>
            <pc:sldMk cId="825548295" sldId="487"/>
            <ac:spMk id="5" creationId="{1A51B697-B2D8-1288-CFAB-2517F6FCCF1A}"/>
          </ac:spMkLst>
        </pc:spChg>
      </pc:sldChg>
      <pc:sldChg chg="modSp mod">
        <pc:chgData name="Sarah Lee" userId="c1636b9d-cef1-4ea5-874a-41f64b679b2c" providerId="ADAL" clId="{B440CE56-1CC5-4C4C-99E8-077754B388E6}" dt="2026-01-15T18:16:16.898" v="191" actId="14100"/>
        <pc:sldMkLst>
          <pc:docMk/>
          <pc:sldMk cId="2577877920" sldId="489"/>
        </pc:sldMkLst>
        <pc:spChg chg="mod">
          <ac:chgData name="Sarah Lee" userId="c1636b9d-cef1-4ea5-874a-41f64b679b2c" providerId="ADAL" clId="{B440CE56-1CC5-4C4C-99E8-077754B388E6}" dt="2026-01-15T18:10:55.568" v="147"/>
          <ac:spMkLst>
            <pc:docMk/>
            <pc:sldMk cId="2577877920" sldId="489"/>
            <ac:spMk id="2" creationId="{7E1C4325-9852-4563-837A-3EA01504A3CE}"/>
          </ac:spMkLst>
        </pc:spChg>
        <pc:spChg chg="mod">
          <ac:chgData name="Sarah Lee" userId="c1636b9d-cef1-4ea5-874a-41f64b679b2c" providerId="ADAL" clId="{B440CE56-1CC5-4C4C-99E8-077754B388E6}" dt="2026-01-15T18:14:08.491" v="177" actId="404"/>
          <ac:spMkLst>
            <pc:docMk/>
            <pc:sldMk cId="2577877920" sldId="489"/>
            <ac:spMk id="4" creationId="{0B635D76-ACB0-C75D-4D8B-63F95F6AB9BF}"/>
          </ac:spMkLst>
        </pc:spChg>
        <pc:spChg chg="mod">
          <ac:chgData name="Sarah Lee" userId="c1636b9d-cef1-4ea5-874a-41f64b679b2c" providerId="ADAL" clId="{B440CE56-1CC5-4C4C-99E8-077754B388E6}" dt="2026-01-15T18:13:44.185" v="171" actId="403"/>
          <ac:spMkLst>
            <pc:docMk/>
            <pc:sldMk cId="2577877920" sldId="489"/>
            <ac:spMk id="6" creationId="{AF0AF51A-52A7-45FC-A6A5-CEAB0E5A84D7}"/>
          </ac:spMkLst>
        </pc:spChg>
        <pc:spChg chg="mod">
          <ac:chgData name="Sarah Lee" userId="c1636b9d-cef1-4ea5-874a-41f64b679b2c" providerId="ADAL" clId="{B440CE56-1CC5-4C4C-99E8-077754B388E6}" dt="2026-01-15T18:16:10.294" v="190" actId="14100"/>
          <ac:spMkLst>
            <pc:docMk/>
            <pc:sldMk cId="2577877920" sldId="489"/>
            <ac:spMk id="8" creationId="{02AC1828-494B-47E6-A8F8-070CAC62854D}"/>
          </ac:spMkLst>
        </pc:spChg>
        <pc:spChg chg="mod">
          <ac:chgData name="Sarah Lee" userId="c1636b9d-cef1-4ea5-874a-41f64b679b2c" providerId="ADAL" clId="{B440CE56-1CC5-4C4C-99E8-077754B388E6}" dt="2026-01-15T18:16:16.898" v="191" actId="14100"/>
          <ac:spMkLst>
            <pc:docMk/>
            <pc:sldMk cId="2577877920" sldId="489"/>
            <ac:spMk id="9" creationId="{C8FEC6DB-06C4-4FA6-BF39-86E11AED6C5A}"/>
          </ac:spMkLst>
        </pc:spChg>
        <pc:spChg chg="mod">
          <ac:chgData name="Sarah Lee" userId="c1636b9d-cef1-4ea5-874a-41f64b679b2c" providerId="ADAL" clId="{B440CE56-1CC5-4C4C-99E8-077754B388E6}" dt="2026-01-15T18:15:55.124" v="188" actId="14100"/>
          <ac:spMkLst>
            <pc:docMk/>
            <pc:sldMk cId="2577877920" sldId="489"/>
            <ac:spMk id="10" creationId="{D8BE0F90-CEBE-4560-BCAC-4A9A022E1F2A}"/>
          </ac:spMkLst>
        </pc:spChg>
        <pc:spChg chg="mod">
          <ac:chgData name="Sarah Lee" userId="c1636b9d-cef1-4ea5-874a-41f64b679b2c" providerId="ADAL" clId="{B440CE56-1CC5-4C4C-99E8-077754B388E6}" dt="2026-01-15T18:13:47.454" v="172" actId="403"/>
          <ac:spMkLst>
            <pc:docMk/>
            <pc:sldMk cId="2577877920" sldId="489"/>
            <ac:spMk id="11" creationId="{591CF256-B39B-44C6-9B10-A2272F7F6225}"/>
          </ac:spMkLst>
        </pc:spChg>
        <pc:spChg chg="mod">
          <ac:chgData name="Sarah Lee" userId="c1636b9d-cef1-4ea5-874a-41f64b679b2c" providerId="ADAL" clId="{B440CE56-1CC5-4C4C-99E8-077754B388E6}" dt="2026-01-15T18:14:29.271" v="180" actId="14100"/>
          <ac:spMkLst>
            <pc:docMk/>
            <pc:sldMk cId="2577877920" sldId="489"/>
            <ac:spMk id="12" creationId="{B000364E-85AD-4881-B20F-7AD1C5D9BBDE}"/>
          </ac:spMkLst>
        </pc:spChg>
        <pc:spChg chg="mod">
          <ac:chgData name="Sarah Lee" userId="c1636b9d-cef1-4ea5-874a-41f64b679b2c" providerId="ADAL" clId="{B440CE56-1CC5-4C4C-99E8-077754B388E6}" dt="2026-01-15T18:14:23.253" v="179" actId="1076"/>
          <ac:spMkLst>
            <pc:docMk/>
            <pc:sldMk cId="2577877920" sldId="489"/>
            <ac:spMk id="13" creationId="{57AF6D17-3157-48AB-8CC8-D98E7ED3CD0B}"/>
          </ac:spMkLst>
        </pc:spChg>
        <pc:spChg chg="mod">
          <ac:chgData name="Sarah Lee" userId="c1636b9d-cef1-4ea5-874a-41f64b679b2c" providerId="ADAL" clId="{B440CE56-1CC5-4C4C-99E8-077754B388E6}" dt="2026-01-15T18:13:50.553" v="173" actId="403"/>
          <ac:spMkLst>
            <pc:docMk/>
            <pc:sldMk cId="2577877920" sldId="489"/>
            <ac:spMk id="14" creationId="{5FADFFD9-93BF-445D-979F-50D0D628A48E}"/>
          </ac:spMkLst>
        </pc:spChg>
        <pc:spChg chg="mod">
          <ac:chgData name="Sarah Lee" userId="c1636b9d-cef1-4ea5-874a-41f64b679b2c" providerId="ADAL" clId="{B440CE56-1CC5-4C4C-99E8-077754B388E6}" dt="2026-01-15T18:16:03.017" v="189" actId="14100"/>
          <ac:spMkLst>
            <pc:docMk/>
            <pc:sldMk cId="2577877920" sldId="489"/>
            <ac:spMk id="15" creationId="{B4AE1C6A-FAAA-4F28-9810-3673F539FAA2}"/>
          </ac:spMkLst>
        </pc:spChg>
        <pc:spChg chg="mod">
          <ac:chgData name="Sarah Lee" userId="c1636b9d-cef1-4ea5-874a-41f64b679b2c" providerId="ADAL" clId="{B440CE56-1CC5-4C4C-99E8-077754B388E6}" dt="2026-01-15T18:14:50.698" v="181" actId="255"/>
          <ac:spMkLst>
            <pc:docMk/>
            <pc:sldMk cId="2577877920" sldId="489"/>
            <ac:spMk id="16" creationId="{36CC7D87-9389-4A34-B843-011E90CCBD97}"/>
          </ac:spMkLst>
        </pc:spChg>
        <pc:spChg chg="mod">
          <ac:chgData name="Sarah Lee" userId="c1636b9d-cef1-4ea5-874a-41f64b679b2c" providerId="ADAL" clId="{B440CE56-1CC5-4C4C-99E8-077754B388E6}" dt="2026-01-15T18:13:53.344" v="174" actId="403"/>
          <ac:spMkLst>
            <pc:docMk/>
            <pc:sldMk cId="2577877920" sldId="489"/>
            <ac:spMk id="17" creationId="{D57CB4EE-0372-4B02-AE1B-7010EA63C07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D42D03-D00F-4A67-8BEA-40CAE8F9A5FB}" type="datetimeFigureOut">
              <a:rPr lang="en-US" smtClean="0"/>
              <a:t>1/15/2026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E5FB05-7973-4976-9484-35AE255D1084}" type="slidenum">
              <a:rPr lang="en-US" smtClean="0"/>
              <a:t>‹#›</a:t>
            </a:fld>
            <a:endParaRPr lang="en-US"/>
          </a:p>
        </p:txBody>
      </p:sp>
    </p:spTree>
    <p:extLst>
      <p:ext uri="{BB962C8B-B14F-4D97-AF65-F5344CB8AC3E}">
        <p14:creationId xmlns:p14="http://schemas.microsoft.com/office/powerpoint/2010/main" val="32533062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47624E-7BDA-4BAC-9A22-50FF8C9256CF}" type="datetimeFigureOut">
              <a:rPr lang="en-US" smtClean="0"/>
              <a:t>1/15/2026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9614E1-92E2-4CF4-B31E-063F78A97A66}" type="slidenum">
              <a:rPr lang="en-US" smtClean="0"/>
              <a:t>‹#›</a:t>
            </a:fld>
            <a:endParaRPr lang="en-US"/>
          </a:p>
        </p:txBody>
      </p:sp>
    </p:spTree>
    <p:extLst>
      <p:ext uri="{BB962C8B-B14F-4D97-AF65-F5344CB8AC3E}">
        <p14:creationId xmlns:p14="http://schemas.microsoft.com/office/powerpoint/2010/main" val="1676318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eatright.org/food/home-food-safety"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eatright.or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kern="1200" dirty="0">
                <a:solidFill>
                  <a:schemeClr val="tx1"/>
                </a:solidFill>
                <a:effectLst/>
                <a:latin typeface="+mn-lt"/>
                <a:ea typeface="+mn-ea"/>
                <a:cs typeface="+mn-cs"/>
              </a:rPr>
              <a:t>Hola, mi nombre es ________________, y soy ______________________ (RDN, NDTR, interno/a, etc.).</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s-US" sz="1200" kern="1200" dirty="0">
                <a:solidFill>
                  <a:schemeClr val="tx1"/>
                </a:solidFill>
                <a:effectLst/>
                <a:latin typeface="+mn-lt"/>
                <a:ea typeface="+mn-ea"/>
                <a:cs typeface="+mn-cs"/>
              </a:rPr>
              <a:t>También soy miembro de la Academia de Nutrición y Dietética (La Academia), la organización de profesionales de la alimentación y la nutrición más grande del mundo.</a:t>
            </a:r>
            <a:endParaRPr lang="en-US" sz="1200" kern="1200" dirty="0">
              <a:solidFill>
                <a:schemeClr val="tx1"/>
              </a:solidFill>
              <a:effectLst/>
              <a:latin typeface="+mn-lt"/>
              <a:ea typeface="+mn-ea"/>
              <a:cs typeface="+mn-cs"/>
            </a:endParaRPr>
          </a:p>
          <a:p>
            <a:r>
              <a:rPr lang="es-U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US" sz="1200" kern="1200" dirty="0">
                <a:solidFill>
                  <a:schemeClr val="tx1"/>
                </a:solidFill>
                <a:effectLst/>
                <a:latin typeface="+mn-lt"/>
                <a:ea typeface="+mn-ea"/>
                <a:cs typeface="+mn-cs"/>
              </a:rPr>
              <a:t>Los miembros de la Academia desempeñan un papel clave en el diseño de las opciones alimentarias del público y están comprometidos a mejorar la salud de la nación.</a:t>
            </a:r>
            <a:endParaRPr lang="en-US" sz="1200" kern="1200" dirty="0">
              <a:solidFill>
                <a:schemeClr val="tx1"/>
              </a:solidFill>
              <a:effectLst/>
              <a:latin typeface="+mn-lt"/>
              <a:ea typeface="+mn-ea"/>
              <a:cs typeface="+mn-cs"/>
            </a:endParaRPr>
          </a:p>
          <a:p>
            <a:r>
              <a:rPr lang="es-U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US" sz="1200" kern="1200" dirty="0">
                <a:solidFill>
                  <a:schemeClr val="tx1"/>
                </a:solidFill>
                <a:effectLst/>
                <a:latin typeface="+mn-lt"/>
                <a:ea typeface="+mn-ea"/>
                <a:cs typeface="+mn-cs"/>
              </a:rPr>
              <a:t>Como expertos en alimentación y nutrición, los dietistas nutricionistas registrados (RDN) desempeñan funciones que tienen un impacto positivo en la salud de sus pacientes, clientes y comunidades. Los RDN ofrecen servicios de terapia de nutrición médica y preventiva en una variedad de entornos, y son una fuente confiable para saber qué tipos de alimentos comer.</a:t>
            </a:r>
            <a:r>
              <a:rPr lang="es-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US" sz="1200" kern="1200" dirty="0">
                <a:solidFill>
                  <a:schemeClr val="tx1"/>
                </a:solidFill>
                <a:effectLst/>
                <a:latin typeface="+mn-lt"/>
                <a:ea typeface="+mn-ea"/>
                <a:cs typeface="+mn-cs"/>
              </a:rPr>
              <a:t>Los técnicos en nutrición y dietética registrados (NDTR) también trabajan en toda la comunidad, en lugares como hospitales, clínicas de salud pública, centros de atención médica y más, y utilizan sus conocimientos sobre nutrición para ayudar a las personas a realizar cambios positivos en su estilo de vida.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C9614E1-92E2-4CF4-B31E-063F78A97A66}" type="slidenum">
              <a:rPr lang="en-US" smtClean="0"/>
              <a:t>1</a:t>
            </a:fld>
            <a:endParaRPr lang="en-US" dirty="0"/>
          </a:p>
        </p:txBody>
      </p:sp>
    </p:spTree>
    <p:extLst>
      <p:ext uri="{BB962C8B-B14F-4D97-AF65-F5344CB8AC3E}">
        <p14:creationId xmlns:p14="http://schemas.microsoft.com/office/powerpoint/2010/main" val="3130758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kern="1200" dirty="0">
                <a:solidFill>
                  <a:schemeClr val="tx1"/>
                </a:solidFill>
                <a:effectLst/>
                <a:latin typeface="+mn-lt"/>
                <a:ea typeface="+mn-ea"/>
                <a:cs typeface="+mn-cs"/>
              </a:rPr>
              <a:t>Cuando hablamos de nutrición, los alimentos y las bebidas que consumimos </a:t>
            </a:r>
            <a:r>
              <a:rPr lang="es-AR" sz="1200" kern="1200" dirty="0">
                <a:solidFill>
                  <a:schemeClr val="tx1"/>
                </a:solidFill>
                <a:effectLst/>
                <a:latin typeface="+mn-lt"/>
                <a:ea typeface="+mn-ea"/>
                <a:cs typeface="+mn-cs"/>
              </a:rPr>
              <a:t>son el foco de</a:t>
            </a:r>
            <a:r>
              <a:rPr lang="es-US" sz="1200" kern="1200" dirty="0">
                <a:solidFill>
                  <a:schemeClr val="tx1"/>
                </a:solidFill>
                <a:effectLst/>
                <a:latin typeface="+mn-lt"/>
                <a:ea typeface="+mn-ea"/>
                <a:cs typeface="+mn-cs"/>
              </a:rPr>
              <a:t> mucha atención. Sin embargo, hay muchas cosas que podemos hacer para crear hábitos saludables.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C9614E1-92E2-4CF4-B31E-063F78A97A66}" type="slidenum">
              <a:rPr lang="en-US" smtClean="0"/>
              <a:t>10</a:t>
            </a:fld>
            <a:endParaRPr lang="en-US"/>
          </a:p>
        </p:txBody>
      </p:sp>
    </p:spTree>
    <p:extLst>
      <p:ext uri="{BB962C8B-B14F-4D97-AF65-F5344CB8AC3E}">
        <p14:creationId xmlns:p14="http://schemas.microsoft.com/office/powerpoint/2010/main" val="406756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sz="1200" kern="1200" dirty="0">
                <a:solidFill>
                  <a:schemeClr val="tx1"/>
                </a:solidFill>
                <a:effectLst/>
                <a:latin typeface="+mn-lt"/>
                <a:ea typeface="+mn-ea"/>
                <a:cs typeface="+mn-cs"/>
              </a:rPr>
              <a:t>Incluya actividad física una forma que se adapte a usted. </a:t>
            </a:r>
            <a:endParaRPr lang="en-U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Ya sea que prefiera las actividades en grupo o individuales, hay muchas formas de mantenerse físicamente activo, desde caminar y andar en bicicleta hasta clases de </a:t>
            </a:r>
            <a:r>
              <a:rPr lang="es-AR" sz="1200" i="1" kern="1200" dirty="0">
                <a:solidFill>
                  <a:schemeClr val="tx1"/>
                </a:solidFill>
                <a:effectLst/>
                <a:latin typeface="+mn-lt"/>
                <a:ea typeface="+mn-ea"/>
                <a:cs typeface="+mn-cs"/>
              </a:rPr>
              <a:t>aptitud física</a:t>
            </a:r>
            <a:r>
              <a:rPr lang="es-AR" sz="1200" kern="1200" dirty="0">
                <a:solidFill>
                  <a:schemeClr val="tx1"/>
                </a:solidFill>
                <a:effectLst/>
                <a:latin typeface="+mn-lt"/>
                <a:ea typeface="+mn-ea"/>
                <a:cs typeface="+mn-cs"/>
              </a:rPr>
              <a:t> y deportes.</a:t>
            </a:r>
            <a:endParaRPr lang="en-U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La actividad física puede ayudar a mejorar nuestro estado de ánimo y a controlar el estrés. También se ha demostrado que reduce el riesgo de enfermedades crónicas como las enfermedades cardíacas y la presión arterial alta.</a:t>
            </a:r>
            <a:endParaRPr lang="en-U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Se recomienda a los niños y adolescentes que realicen una actividad física  por lo menos por una hora diaria.</a:t>
            </a:r>
            <a:endParaRPr lang="en-U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Para los adultos, se recomienda hacer 150 minutos o más de actividad física de intensidad moderada cada semana. Cualquier tipo y cantidad de actividad es mejor que ninguna y hay muchas formas agradables de empezar a moverse.</a:t>
            </a:r>
            <a:endParaRPr lang="en-U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Para obtener más información, visite el sitio web </a:t>
            </a:r>
            <a:r>
              <a:rPr lang="es-AR" sz="1200" kern="1200" dirty="0" err="1">
                <a:solidFill>
                  <a:schemeClr val="tx1"/>
                </a:solidFill>
                <a:effectLst/>
                <a:latin typeface="+mn-lt"/>
                <a:ea typeface="+mn-ea"/>
                <a:cs typeface="+mn-cs"/>
              </a:rPr>
              <a:t>Move</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Your</a:t>
            </a:r>
            <a:r>
              <a:rPr lang="es-AR" sz="1200" kern="1200" dirty="0">
                <a:solidFill>
                  <a:schemeClr val="tx1"/>
                </a:solidFill>
                <a:effectLst/>
                <a:latin typeface="+mn-lt"/>
                <a:ea typeface="+mn-ea"/>
                <a:cs typeface="+mn-cs"/>
              </a:rPr>
              <a:t> Way (Muévase a su manera) en www.health.gov/moveyourway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0C9614E1-92E2-4CF4-B31E-063F78A97A66}" type="slidenum">
              <a:rPr lang="en-US" smtClean="0"/>
              <a:t>11</a:t>
            </a:fld>
            <a:endParaRPr lang="en-US"/>
          </a:p>
        </p:txBody>
      </p:sp>
    </p:spTree>
    <p:extLst>
      <p:ext uri="{BB962C8B-B14F-4D97-AF65-F5344CB8AC3E}">
        <p14:creationId xmlns:p14="http://schemas.microsoft.com/office/powerpoint/2010/main" val="2379228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sz="1200" kern="1200" dirty="0">
                <a:solidFill>
                  <a:schemeClr val="tx1"/>
                </a:solidFill>
                <a:effectLst/>
                <a:latin typeface="+mn-lt"/>
                <a:ea typeface="+mn-ea"/>
                <a:cs typeface="+mn-cs"/>
              </a:rPr>
              <a:t>Las prácticas alimentarias seguras también son importantes cuando pensamos en la salud.</a:t>
            </a:r>
            <a:endParaRPr lang="en-U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Algunos grupos de personas tienen un mayor riesgo de sufrir efectos secundarios graves como consecuencia de las enfermedades que transmiten los alimentos. Aquí entran las personas con un sistema inmunológico comprometido, adultos mayores y mujeres embarazadas.</a:t>
            </a:r>
            <a:endParaRPr lang="en-US" sz="1200" kern="1200" dirty="0">
              <a:solidFill>
                <a:schemeClr val="tx1"/>
              </a:solidFill>
              <a:effectLst/>
              <a:latin typeface="+mn-lt"/>
              <a:ea typeface="+mn-ea"/>
              <a:cs typeface="+mn-cs"/>
            </a:endParaRPr>
          </a:p>
          <a:p>
            <a:endParaRPr lang="es-AR"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Lo ideal es que estos grupos eviten ciertos alimentos de “alto riesgo” tales como los lácteos crudos o sin pasteurizar, huevos crudos o con poca cocción, raíces crudas y carnes, aves y mariscos crudos o con poca cocción.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C9614E1-92E2-4CF4-B31E-063F78A97A66}" type="slidenum">
              <a:rPr lang="en-US" smtClean="0"/>
              <a:t>12</a:t>
            </a:fld>
            <a:endParaRPr lang="en-US"/>
          </a:p>
        </p:txBody>
      </p:sp>
    </p:spTree>
    <p:extLst>
      <p:ext uri="{BB962C8B-B14F-4D97-AF65-F5344CB8AC3E}">
        <p14:creationId xmlns:p14="http://schemas.microsoft.com/office/powerpoint/2010/main" val="3786893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sz="1200" kern="1200" dirty="0">
                <a:solidFill>
                  <a:schemeClr val="tx1"/>
                </a:solidFill>
                <a:effectLst/>
                <a:latin typeface="+mn-lt"/>
                <a:ea typeface="+mn-ea"/>
                <a:cs typeface="+mn-cs"/>
              </a:rPr>
              <a:t>Puede reducir el riesgo de contraer enfermedades transmitidas por los alimentos si sigue cuatro pasos en el hogar: limpiar, separar, cocinar y enfriar.</a:t>
            </a:r>
            <a:endParaRPr lang="en-U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La limpieza incluye el lavado de manos. Lavarse las manos es una forma simple y eficaz de evitar que los gérmenes se propaguen. Lávese las manos con agua y jabón durante por lo menos 20 segundos antes de manipular, preparar o comer los alimentos y recuerde hacerlo cuando alimente a otras personas. También es importante mantener limpias las superficies de la cocina, tales como los mesones, tablas de cortar, utensilios, lavaplatos y electrodomésticos. </a:t>
            </a:r>
            <a:endParaRPr lang="en-U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Es importante separar los alimentos crudos de los listos para consumir para ayudar a prevenir la contaminación cruzada. Hablamos de contaminación cruzada cuando las bacterias peligrosas se pasan de una superficie a la otra. Debe usar tablas de cortar y utensilios diferentes al preparar alimentos crudos.</a:t>
            </a:r>
            <a:endParaRPr lang="en-U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Los termómetros para alimentos son la única manera de asegurarnos que los alimentos se cocinen por dentro a una temperatura mínima que sea segura y nos permita consumirlos. La temperatura recomendada varía de acuerdo con el alimento en cuestión. En esta diapositiva se enumeran algunos ejemplos de alimentos y la temperatura mínima segura interna a la que deben cocinarse.</a:t>
            </a:r>
            <a:endParaRPr lang="en-U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No deje la comida fuera del refrigerador por más de una o dos horas. Las bacterias crecen rápidamente cuando los alimentos perecederos se dejan reposando a temperaturas que representan un riesgo para la salud (entre 4° C y 60° C). Asegúrese de refrigerar los alimentos inmediatamente y que no queden sin frío durante más de dos horas. Si la temperatura supera los 32°C, limite el tiempo sin refrigerar a una hora, ya que las bacterias se multiplican incluso con mayor velocidad.</a:t>
            </a:r>
            <a:endParaRPr lang="en-U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Para obtener más recursos sobre seguridad alimentaria, visite </a:t>
            </a:r>
            <a:r>
              <a:rPr lang="es-AR" sz="1200" u="sng" kern="1200" dirty="0">
                <a:solidFill>
                  <a:schemeClr val="tx1"/>
                </a:solidFill>
                <a:effectLst/>
                <a:latin typeface="+mn-lt"/>
                <a:ea typeface="+mn-ea"/>
                <a:cs typeface="+mn-cs"/>
                <a:hlinkClick r:id="rId3"/>
              </a:rPr>
              <a:t>https://www.eatright.org/food/home-food-safety</a:t>
            </a:r>
            <a:r>
              <a:rPr lang="es-AR"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C9614E1-92E2-4CF4-B31E-063F78A97A66}" type="slidenum">
              <a:rPr lang="en-US" smtClean="0"/>
              <a:t>13</a:t>
            </a:fld>
            <a:endParaRPr lang="en-US"/>
          </a:p>
        </p:txBody>
      </p:sp>
    </p:spTree>
    <p:extLst>
      <p:ext uri="{BB962C8B-B14F-4D97-AF65-F5344CB8AC3E}">
        <p14:creationId xmlns:p14="http://schemas.microsoft.com/office/powerpoint/2010/main" val="2840731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sz="1200" kern="1200" dirty="0">
                <a:solidFill>
                  <a:schemeClr val="tx1"/>
                </a:solidFill>
                <a:effectLst/>
                <a:latin typeface="+mn-lt"/>
                <a:ea typeface="+mn-ea"/>
                <a:cs typeface="+mn-cs"/>
              </a:rPr>
              <a:t>Existen diversos hábitos saludables que podemos adoptar para ayudarnos a sentirnos bien. La actividad física y la seguridad alimentaria son solo dos ejemplos. </a:t>
            </a:r>
            <a:r>
              <a:rPr lang="en-US" sz="1200" kern="1200" dirty="0">
                <a:solidFill>
                  <a:schemeClr val="tx1"/>
                </a:solidFill>
                <a:effectLst/>
                <a:latin typeface="+mn-lt"/>
                <a:ea typeface="+mn-ea"/>
                <a:cs typeface="+mn-cs"/>
              </a:rPr>
              <a:t>Otros </a:t>
            </a:r>
            <a:r>
              <a:rPr lang="en-US" sz="1200" kern="1200" dirty="0" err="1">
                <a:solidFill>
                  <a:schemeClr val="tx1"/>
                </a:solidFill>
                <a:effectLst/>
                <a:latin typeface="+mn-lt"/>
                <a:ea typeface="+mn-ea"/>
                <a:cs typeface="+mn-cs"/>
              </a:rPr>
              <a:t>hábitos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saludables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incluyen</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s-AR" sz="1200" kern="1200" dirty="0">
                <a:solidFill>
                  <a:schemeClr val="tx1"/>
                </a:solidFill>
                <a:effectLst/>
                <a:latin typeface="+mn-lt"/>
                <a:ea typeface="+mn-ea"/>
                <a:cs typeface="+mn-cs"/>
              </a:rPr>
              <a:t>Planificar las comidas y los refrigerios con anticipación para alcanzar sus objetivos nutricionales y controlar el estrés a la hora de comer.</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AR" sz="1200" kern="1200" dirty="0">
                <a:solidFill>
                  <a:schemeClr val="tx1"/>
                </a:solidFill>
                <a:effectLst/>
                <a:latin typeface="+mn-lt"/>
                <a:ea typeface="+mn-ea"/>
                <a:cs typeface="+mn-cs"/>
              </a:rPr>
              <a:t>Limitar el tiempo frente a las pantallas.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AR" sz="1200" kern="1200" dirty="0">
                <a:solidFill>
                  <a:schemeClr val="tx1"/>
                </a:solidFill>
                <a:effectLst/>
                <a:latin typeface="+mn-lt"/>
                <a:ea typeface="+mn-ea"/>
                <a:cs typeface="+mn-cs"/>
              </a:rPr>
              <a:t>Limitar el consumo de cafeína o alcohol.</a:t>
            </a:r>
            <a:endParaRPr lang="en-U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AR" sz="1200" i="1" kern="1200" dirty="0">
                <a:solidFill>
                  <a:schemeClr val="tx1"/>
                </a:solidFill>
                <a:effectLst/>
                <a:latin typeface="+mn-lt"/>
                <a:ea typeface="+mn-ea"/>
                <a:cs typeface="+mn-cs"/>
              </a:rPr>
              <a:t>¿Para usted qué otros son hábitos saludables?</a:t>
            </a:r>
            <a:endParaRPr lang="en-US" i="1" dirty="0">
              <a:ea typeface="Calibri"/>
              <a:cs typeface="Calibri"/>
            </a:endParaRPr>
          </a:p>
        </p:txBody>
      </p:sp>
      <p:sp>
        <p:nvSpPr>
          <p:cNvPr id="4" name="Slide Number Placeholder 3"/>
          <p:cNvSpPr>
            <a:spLocks noGrp="1"/>
          </p:cNvSpPr>
          <p:nvPr>
            <p:ph type="sldNum" sz="quarter" idx="5"/>
          </p:nvPr>
        </p:nvSpPr>
        <p:spPr/>
        <p:txBody>
          <a:bodyPr/>
          <a:lstStyle/>
          <a:p>
            <a:fld id="{0C9614E1-92E2-4CF4-B31E-063F78A97A66}" type="slidenum">
              <a:rPr lang="en-US" smtClean="0"/>
              <a:t>14</a:t>
            </a:fld>
            <a:endParaRPr lang="en-US"/>
          </a:p>
        </p:txBody>
      </p:sp>
    </p:spTree>
    <p:extLst>
      <p:ext uri="{BB962C8B-B14F-4D97-AF65-F5344CB8AC3E}">
        <p14:creationId xmlns:p14="http://schemas.microsoft.com/office/powerpoint/2010/main" val="1226345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¿Hay </a:t>
            </a:r>
            <a:r>
              <a:rPr lang="en-US" sz="1200" kern="1200" dirty="0" err="1">
                <a:solidFill>
                  <a:schemeClr val="tx1"/>
                </a:solidFill>
                <a:effectLst/>
                <a:latin typeface="+mn-lt"/>
                <a:ea typeface="+mn-ea"/>
                <a:cs typeface="+mn-cs"/>
              </a:rPr>
              <a:t>alguna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pregunta</a:t>
            </a:r>
            <a:r>
              <a:rPr lang="en-US"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15</a:t>
            </a:fld>
            <a:endParaRPr lang="en-US"/>
          </a:p>
        </p:txBody>
      </p:sp>
    </p:spTree>
    <p:extLst>
      <p:ext uri="{BB962C8B-B14F-4D97-AF65-F5344CB8AC3E}">
        <p14:creationId xmlns:p14="http://schemas.microsoft.com/office/powerpoint/2010/main" val="2423361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kern="1200" dirty="0">
                <a:solidFill>
                  <a:schemeClr val="tx1"/>
                </a:solidFill>
                <a:effectLst/>
                <a:latin typeface="+mn-lt"/>
                <a:ea typeface="+mn-ea"/>
                <a:cs typeface="+mn-cs"/>
              </a:rPr>
              <a:t>El </a:t>
            </a:r>
            <a:r>
              <a:rPr lang="es-US" sz="1200" kern="1200" dirty="0" err="1">
                <a:solidFill>
                  <a:schemeClr val="tx1"/>
                </a:solidFill>
                <a:effectLst/>
                <a:latin typeface="+mn-lt"/>
                <a:ea typeface="+mn-ea"/>
                <a:cs typeface="+mn-cs"/>
              </a:rPr>
              <a:t>National</a:t>
            </a:r>
            <a:r>
              <a:rPr lang="es-US" sz="1200" kern="1200" dirty="0">
                <a:solidFill>
                  <a:schemeClr val="tx1"/>
                </a:solidFill>
                <a:effectLst/>
                <a:latin typeface="+mn-lt"/>
                <a:ea typeface="+mn-ea"/>
                <a:cs typeface="+mn-cs"/>
              </a:rPr>
              <a:t> Nutrition </a:t>
            </a:r>
            <a:r>
              <a:rPr lang="es-US" sz="1200" kern="1200" dirty="0" err="1">
                <a:solidFill>
                  <a:schemeClr val="tx1"/>
                </a:solidFill>
                <a:effectLst/>
                <a:latin typeface="+mn-lt"/>
                <a:ea typeface="+mn-ea"/>
                <a:cs typeface="+mn-cs"/>
              </a:rPr>
              <a:t>Month</a:t>
            </a:r>
            <a:r>
              <a:rPr lang="es-US" sz="1200" kern="1200" dirty="0">
                <a:solidFill>
                  <a:schemeClr val="tx1"/>
                </a:solidFill>
                <a:effectLst/>
                <a:latin typeface="+mn-lt"/>
                <a:ea typeface="+mn-ea"/>
                <a:cs typeface="+mn-cs"/>
              </a:rPr>
              <a:t>® es un momento ideal para Descubrir el poder de una buena nutrición.</a:t>
            </a:r>
            <a:endParaRPr lang="en-US" sz="1200" kern="1200" dirty="0">
              <a:solidFill>
                <a:schemeClr val="tx1"/>
              </a:solidFill>
              <a:effectLst/>
              <a:latin typeface="+mn-lt"/>
              <a:ea typeface="+mn-ea"/>
              <a:cs typeface="+mn-cs"/>
            </a:endParaRPr>
          </a:p>
          <a:p>
            <a:r>
              <a:rPr lang="es-US" sz="1200" kern="1200" dirty="0">
                <a:solidFill>
                  <a:schemeClr val="tx1"/>
                </a:solidFill>
                <a:effectLst/>
                <a:latin typeface="+mn-lt"/>
                <a:ea typeface="+mn-ea"/>
                <a:cs typeface="+mn-cs"/>
              </a:rPr>
              <a:t>¡Diviértanse celebrando!</a:t>
            </a:r>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16</a:t>
            </a:fld>
            <a:endParaRPr lang="en-US"/>
          </a:p>
        </p:txBody>
      </p:sp>
    </p:spTree>
    <p:extLst>
      <p:ext uri="{BB962C8B-B14F-4D97-AF65-F5344CB8AC3E}">
        <p14:creationId xmlns:p14="http://schemas.microsoft.com/office/powerpoint/2010/main" val="9293894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¡Gracias!</a:t>
            </a:r>
          </a:p>
        </p:txBody>
      </p:sp>
      <p:sp>
        <p:nvSpPr>
          <p:cNvPr id="4" name="Slide Number Placeholder 3"/>
          <p:cNvSpPr>
            <a:spLocks noGrp="1"/>
          </p:cNvSpPr>
          <p:nvPr>
            <p:ph type="sldNum" sz="quarter" idx="5"/>
          </p:nvPr>
        </p:nvSpPr>
        <p:spPr/>
        <p:txBody>
          <a:bodyPr/>
          <a:lstStyle/>
          <a:p>
            <a:fld id="{0C9614E1-92E2-4CF4-B31E-063F78A97A66}" type="slidenum">
              <a:rPr lang="en-US" smtClean="0"/>
              <a:t>17</a:t>
            </a:fld>
            <a:endParaRPr lang="en-US"/>
          </a:p>
        </p:txBody>
      </p:sp>
    </p:spTree>
    <p:extLst>
      <p:ext uri="{BB962C8B-B14F-4D97-AF65-F5344CB8AC3E}">
        <p14:creationId xmlns:p14="http://schemas.microsoft.com/office/powerpoint/2010/main" val="739572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kern="1200" dirty="0">
                <a:solidFill>
                  <a:schemeClr val="tx1"/>
                </a:solidFill>
                <a:effectLst/>
                <a:latin typeface="+mn-lt"/>
                <a:ea typeface="+mn-ea"/>
                <a:cs typeface="+mn-cs"/>
              </a:rPr>
              <a:t>Cada año durante el mes de Marzo, celebramos el Mes Nacional de la Nutrición®, que es una campaña de educación e información nutricional patrocinada por la Academia. Esta campaña invita a todos a aprender a elegir alimentos con conocimiento de causa y a desarrollar buenos hábitos alimenticios y de actividad física.</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s-US" sz="1200" kern="1200" dirty="0" err="1">
                <a:solidFill>
                  <a:schemeClr val="tx1"/>
                </a:solidFill>
                <a:effectLst/>
                <a:latin typeface="+mn-lt"/>
                <a:ea typeface="+mn-ea"/>
                <a:cs typeface="+mn-cs"/>
              </a:rPr>
              <a:t>National</a:t>
            </a:r>
            <a:r>
              <a:rPr lang="es-US" sz="1200" kern="1200" dirty="0">
                <a:solidFill>
                  <a:schemeClr val="tx1"/>
                </a:solidFill>
                <a:effectLst/>
                <a:latin typeface="+mn-lt"/>
                <a:ea typeface="+mn-ea"/>
                <a:cs typeface="+mn-cs"/>
              </a:rPr>
              <a:t> Nutrition </a:t>
            </a:r>
            <a:r>
              <a:rPr lang="es-US" sz="1200" kern="1200" dirty="0" err="1">
                <a:solidFill>
                  <a:schemeClr val="tx1"/>
                </a:solidFill>
                <a:effectLst/>
                <a:latin typeface="+mn-lt"/>
                <a:ea typeface="+mn-ea"/>
                <a:cs typeface="+mn-cs"/>
              </a:rPr>
              <a:t>Month</a:t>
            </a:r>
            <a:r>
              <a:rPr lang="es-US" sz="1200" kern="1200" dirty="0">
                <a:solidFill>
                  <a:schemeClr val="tx1"/>
                </a:solidFill>
                <a:effectLst/>
                <a:latin typeface="+mn-lt"/>
                <a:ea typeface="+mn-ea"/>
                <a:cs typeface="+mn-cs"/>
              </a:rPr>
              <a:t>® comenzó en 1973 como la Semana Nacional de la Nutrición y se convirtió en una celebración de un mes en 1980 en respuesta al creciente interés en la nutrición.</a:t>
            </a:r>
            <a:endParaRPr lang="en-US" sz="1200" kern="1200" dirty="0">
              <a:solidFill>
                <a:schemeClr val="tx1"/>
              </a:solidFill>
              <a:effectLst/>
              <a:latin typeface="+mn-lt"/>
              <a:ea typeface="+mn-ea"/>
              <a:cs typeface="+mn-cs"/>
            </a:endParaRPr>
          </a:p>
          <a:p>
            <a:r>
              <a:rPr lang="es-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US" sz="1200" kern="1200" dirty="0">
                <a:solidFill>
                  <a:schemeClr val="tx1"/>
                </a:solidFill>
                <a:effectLst/>
                <a:latin typeface="+mn-lt"/>
                <a:ea typeface="+mn-ea"/>
                <a:cs typeface="+mn-cs"/>
              </a:rPr>
              <a:t>El tema del </a:t>
            </a:r>
            <a:r>
              <a:rPr lang="es-US" sz="1200" kern="1200" dirty="0" err="1">
                <a:solidFill>
                  <a:schemeClr val="tx1"/>
                </a:solidFill>
                <a:effectLst/>
                <a:latin typeface="+mn-lt"/>
                <a:ea typeface="+mn-ea"/>
                <a:cs typeface="+mn-cs"/>
              </a:rPr>
              <a:t>National</a:t>
            </a:r>
            <a:r>
              <a:rPr lang="es-US" sz="1200" kern="1200" dirty="0">
                <a:solidFill>
                  <a:schemeClr val="tx1"/>
                </a:solidFill>
                <a:effectLst/>
                <a:latin typeface="+mn-lt"/>
                <a:ea typeface="+mn-ea"/>
                <a:cs typeface="+mn-cs"/>
              </a:rPr>
              <a:t> Nutrition </a:t>
            </a:r>
            <a:r>
              <a:rPr lang="es-US" sz="1200" kern="1200" dirty="0" err="1">
                <a:solidFill>
                  <a:schemeClr val="tx1"/>
                </a:solidFill>
                <a:effectLst/>
                <a:latin typeface="+mn-lt"/>
                <a:ea typeface="+mn-ea"/>
                <a:cs typeface="+mn-cs"/>
              </a:rPr>
              <a:t>Month</a:t>
            </a:r>
            <a:r>
              <a:rPr lang="es-US" sz="1200" kern="1200" dirty="0">
                <a:solidFill>
                  <a:schemeClr val="tx1"/>
                </a:solidFill>
                <a:effectLst/>
                <a:latin typeface="+mn-lt"/>
                <a:ea typeface="+mn-ea"/>
                <a:cs typeface="+mn-cs"/>
              </a:rPr>
              <a:t>® del</a:t>
            </a:r>
            <a:r>
              <a:rPr lang="en-US" sz="1200" kern="1200" dirty="0">
                <a:solidFill>
                  <a:schemeClr val="tx1"/>
                </a:solidFill>
                <a:effectLst/>
                <a:latin typeface="+mn-lt"/>
                <a:ea typeface="+mn-ea"/>
                <a:cs typeface="+mn-cs"/>
              </a:rPr>
              <a:t> </a:t>
            </a:r>
            <a:r>
              <a:rPr lang="es-US" sz="1200" kern="1200" dirty="0">
                <a:solidFill>
                  <a:schemeClr val="tx1"/>
                </a:solidFill>
                <a:effectLst/>
                <a:latin typeface="+mn-lt"/>
                <a:ea typeface="+mn-ea"/>
                <a:cs typeface="+mn-cs"/>
              </a:rPr>
              <a:t> 2026 es </a:t>
            </a:r>
            <a:r>
              <a:rPr lang="es-US" sz="1200" b="1" i="1" kern="1200" dirty="0">
                <a:solidFill>
                  <a:schemeClr val="tx1"/>
                </a:solidFill>
                <a:effectLst/>
                <a:latin typeface="+mn-lt"/>
                <a:ea typeface="+mn-ea"/>
                <a:cs typeface="+mn-cs"/>
              </a:rPr>
              <a:t>“</a:t>
            </a:r>
            <a:r>
              <a:rPr lang="es-US" sz="1200" b="1" kern="1200" dirty="0">
                <a:solidFill>
                  <a:schemeClr val="tx1"/>
                </a:solidFill>
                <a:effectLst/>
                <a:latin typeface="+mn-lt"/>
                <a:ea typeface="+mn-ea"/>
                <a:cs typeface="+mn-cs"/>
              </a:rPr>
              <a:t>Descubra el poder de una buena nutrición</a:t>
            </a:r>
            <a:r>
              <a:rPr lang="es-US" sz="1200" b="1" i="1" kern="1200" dirty="0">
                <a:solidFill>
                  <a:schemeClr val="tx1"/>
                </a:solidFill>
                <a:effectLst/>
                <a:latin typeface="+mn-lt"/>
                <a:ea typeface="+mn-ea"/>
                <a:cs typeface="+mn-cs"/>
              </a:rPr>
              <a:t>”</a:t>
            </a:r>
            <a:r>
              <a:rPr lang="es-US" sz="1200" kern="1200" dirty="0">
                <a:solidFill>
                  <a:schemeClr val="tx1"/>
                </a:solidFill>
                <a:effectLst/>
                <a:latin typeface="+mn-lt"/>
                <a:ea typeface="+mn-ea"/>
                <a:cs typeface="+mn-cs"/>
              </a:rPr>
              <a:t>, </a:t>
            </a:r>
            <a:r>
              <a:rPr lang="es-AR" sz="1200" kern="1200" dirty="0">
                <a:solidFill>
                  <a:schemeClr val="tx1"/>
                </a:solidFill>
                <a:effectLst/>
                <a:latin typeface="+mn-lt"/>
                <a:ea typeface="+mn-ea"/>
                <a:cs typeface="+mn-cs"/>
              </a:rPr>
              <a:t>que destaca el poder que tiene la nutrición para ayudar a que las personas y las comunidades prosperen</a:t>
            </a:r>
            <a:r>
              <a:rPr lang="en-US" sz="1200" kern="1200" dirty="0">
                <a:solidFill>
                  <a:schemeClr val="tx1"/>
                </a:solidFill>
                <a:effectLst/>
                <a:latin typeface="+mn-lt"/>
                <a:ea typeface="+mn-ea"/>
                <a:cs typeface="+mn-cs"/>
              </a:rPr>
              <a:t>.</a:t>
            </a:r>
            <a:endParaRPr lang="en-US" dirty="0">
              <a:effectLst/>
            </a:endParaRPr>
          </a:p>
        </p:txBody>
      </p:sp>
      <p:sp>
        <p:nvSpPr>
          <p:cNvPr id="4" name="Slide Number Placeholder 3"/>
          <p:cNvSpPr>
            <a:spLocks noGrp="1"/>
          </p:cNvSpPr>
          <p:nvPr>
            <p:ph type="sldNum" sz="quarter" idx="5"/>
          </p:nvPr>
        </p:nvSpPr>
        <p:spPr/>
        <p:txBody>
          <a:bodyPr/>
          <a:lstStyle/>
          <a:p>
            <a:fld id="{0C9614E1-92E2-4CF4-B31E-063F78A97A66}" type="slidenum">
              <a:rPr lang="en-US" smtClean="0"/>
              <a:t>2</a:t>
            </a:fld>
            <a:endParaRPr lang="en-US"/>
          </a:p>
        </p:txBody>
      </p:sp>
    </p:spTree>
    <p:extLst>
      <p:ext uri="{BB962C8B-B14F-4D97-AF65-F5344CB8AC3E}">
        <p14:creationId xmlns:p14="http://schemas.microsoft.com/office/powerpoint/2010/main" val="2059277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kern="1200" dirty="0">
                <a:solidFill>
                  <a:schemeClr val="tx1"/>
                </a:solidFill>
                <a:effectLst/>
                <a:latin typeface="+mn-lt"/>
                <a:ea typeface="+mn-ea"/>
                <a:cs typeface="+mn-cs"/>
              </a:rPr>
              <a:t>Al final de la presentación de hoy, usted podrá:</a:t>
            </a:r>
            <a:endParaRPr lang="en-US" sz="1200" kern="1200" dirty="0">
              <a:solidFill>
                <a:schemeClr val="tx1"/>
              </a:solidFill>
              <a:effectLst/>
              <a:latin typeface="+mn-lt"/>
              <a:ea typeface="+mn-ea"/>
              <a:cs typeface="+mn-cs"/>
            </a:endParaRPr>
          </a:p>
          <a:p>
            <a:pPr marL="228600" indent="-228600">
              <a:buFont typeface="+mj-lt"/>
              <a:buAutoNum type="arabicPeriod"/>
            </a:pPr>
            <a:r>
              <a:rPr lang="es-US" sz="1200" dirty="0"/>
              <a:t>Indicar al menos dos formas en las que puede descubrir el poder de una buena nutrición.</a:t>
            </a:r>
            <a:endParaRPr lang="en-US" sz="1200" dirty="0"/>
          </a:p>
          <a:p>
            <a:pPr marL="228600" indent="-228600">
              <a:buFont typeface="+mj-lt"/>
              <a:buAutoNum type="arabicPeriod"/>
            </a:pPr>
            <a:r>
              <a:rPr lang="es-US" sz="1200" dirty="0"/>
              <a:t>Explicar qué alimentos componen un patrón alimentario saludable.</a:t>
            </a:r>
            <a:endParaRPr lang="en-US" sz="1200" dirty="0"/>
          </a:p>
          <a:p>
            <a:pPr marL="228600" indent="-228600">
              <a:buFont typeface="+mj-lt"/>
              <a:buAutoNum type="arabicPeriod"/>
            </a:pPr>
            <a:r>
              <a:rPr lang="es-US" sz="1200" dirty="0"/>
              <a:t>Describir formas en las que usted puede sentirse bien con hábitos saludables.</a:t>
            </a:r>
            <a:endParaRPr lang="en-GB" sz="1200" dirty="0"/>
          </a:p>
        </p:txBody>
      </p:sp>
      <p:sp>
        <p:nvSpPr>
          <p:cNvPr id="4" name="Slide Number Placeholder 3"/>
          <p:cNvSpPr>
            <a:spLocks noGrp="1"/>
          </p:cNvSpPr>
          <p:nvPr>
            <p:ph type="sldNum" sz="quarter" idx="5"/>
          </p:nvPr>
        </p:nvSpPr>
        <p:spPr/>
        <p:txBody>
          <a:bodyPr/>
          <a:lstStyle/>
          <a:p>
            <a:fld id="{0C9614E1-92E2-4CF4-B31E-063F78A97A66}" type="slidenum">
              <a:rPr lang="en-US" smtClean="0"/>
              <a:t>3</a:t>
            </a:fld>
            <a:endParaRPr lang="en-US"/>
          </a:p>
        </p:txBody>
      </p:sp>
    </p:spTree>
    <p:extLst>
      <p:ext uri="{BB962C8B-B14F-4D97-AF65-F5344CB8AC3E}">
        <p14:creationId xmlns:p14="http://schemas.microsoft.com/office/powerpoint/2010/main" val="825087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7EA97-BF8C-9063-F0DB-715C37770B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4418A4-12B5-0C41-652A-7808B65EFB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6DD1BF-C667-572E-89FB-F2DFD46E32DC}"/>
              </a:ext>
            </a:extLst>
          </p:cNvPr>
          <p:cNvSpPr>
            <a:spLocks noGrp="1"/>
          </p:cNvSpPr>
          <p:nvPr>
            <p:ph type="body" idx="1"/>
          </p:nvPr>
        </p:nvSpPr>
        <p:spPr/>
        <p:txBody>
          <a:bodyPr/>
          <a:lstStyle/>
          <a:p>
            <a:r>
              <a:rPr lang="es-US" sz="1200" kern="1200" dirty="0">
                <a:solidFill>
                  <a:schemeClr val="tx1"/>
                </a:solidFill>
                <a:effectLst/>
                <a:latin typeface="+mn-lt"/>
                <a:ea typeface="+mn-ea"/>
                <a:cs typeface="+mn-cs"/>
              </a:rPr>
              <a:t>Nuestras elecciones de alimentos y bebidas tienen el poder de ayudarnos a crecer. Para obtener el máximo beneficio de los alimentos y las bebidas que usted elija durante toda la semana, tenga en cuenta los siguientes consejos: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Incluya alimentos saludables de todos los grupos de alimentos.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Diversifique sus elecciones de alimentos para obtener una variedad de nutrientes. Incluir alimentos diferentes  de cada grupo de alimentos puede ayudarlo a obtener los nutrientes que necesita.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Evite las dietas relámpago que promueven restricciones innecesarias. Las dietas relámpago anuncian soluciones rápidas y fáciles para problemas comunes, como la pérdida de peso, pero no promueven hábitos saludables ni sostenibles. Estas dietas también pueden provocar deficiencias nutricionales.</a:t>
            </a: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34F7B125-9138-2C3C-ACBF-5810EC36F95B}"/>
              </a:ext>
            </a:extLst>
          </p:cNvPr>
          <p:cNvSpPr>
            <a:spLocks noGrp="1"/>
          </p:cNvSpPr>
          <p:nvPr>
            <p:ph type="sldNum" sz="quarter" idx="5"/>
          </p:nvPr>
        </p:nvSpPr>
        <p:spPr/>
        <p:txBody>
          <a:bodyPr/>
          <a:lstStyle/>
          <a:p>
            <a:fld id="{0C9614E1-92E2-4CF4-B31E-063F78A97A66}" type="slidenum">
              <a:rPr lang="en-US" smtClean="0"/>
              <a:t>4</a:t>
            </a:fld>
            <a:endParaRPr lang="en-US"/>
          </a:p>
        </p:txBody>
      </p:sp>
    </p:spTree>
    <p:extLst>
      <p:ext uri="{BB962C8B-B14F-4D97-AF65-F5344CB8AC3E}">
        <p14:creationId xmlns:p14="http://schemas.microsoft.com/office/powerpoint/2010/main" val="2538612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kern="1200" dirty="0">
                <a:solidFill>
                  <a:schemeClr val="tx1"/>
                </a:solidFill>
                <a:effectLst/>
                <a:latin typeface="+mn-lt"/>
                <a:ea typeface="+mn-ea"/>
                <a:cs typeface="+mn-cs"/>
              </a:rPr>
              <a:t>Muchas investigaciones vinculan un patrón de alimentación saludable (compuesto por frutas, verduras, granos integrales, alimentos ricos en proteínas magras y productos lácteos o versiones de soja fortificadas, con limitaciones en grasas saturadas, sodio y azúcares añadidos) con un menor riesgo de enfermedades crónicas relacionadas con la dieta, como las enfermedades cardíacas, la diabetes tipo 2 y algunos tipos de cáncer.</a:t>
            </a:r>
            <a:endParaRPr lang="en-US" sz="1200" kern="1200" dirty="0">
              <a:solidFill>
                <a:schemeClr val="tx1"/>
              </a:solidFill>
              <a:effectLst/>
              <a:latin typeface="+mn-lt"/>
              <a:ea typeface="+mn-ea"/>
              <a:cs typeface="+mn-cs"/>
            </a:endParaRPr>
          </a:p>
          <a:p>
            <a:r>
              <a:rPr lang="es-U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US" sz="1200" kern="1200" dirty="0">
                <a:solidFill>
                  <a:schemeClr val="tx1"/>
                </a:solidFill>
                <a:effectLst/>
                <a:latin typeface="+mn-lt"/>
                <a:ea typeface="+mn-ea"/>
                <a:cs typeface="+mn-cs"/>
              </a:rPr>
              <a:t>Si no está seguro de cuál es el patrón de alimentación saludable adecuado para usted, hay recursos disponibles.</a:t>
            </a:r>
            <a:endParaRPr lang="en-US" sz="1200" kern="1200" dirty="0">
              <a:solidFill>
                <a:schemeClr val="tx1"/>
              </a:solidFill>
              <a:effectLst/>
              <a:latin typeface="+mn-lt"/>
              <a:ea typeface="+mn-ea"/>
              <a:cs typeface="+mn-cs"/>
            </a:endParaRPr>
          </a:p>
          <a:p>
            <a:r>
              <a:rPr lang="es-U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US" sz="1200" kern="1200" dirty="0">
                <a:solidFill>
                  <a:schemeClr val="tx1"/>
                </a:solidFill>
                <a:effectLst/>
                <a:latin typeface="+mn-lt"/>
                <a:ea typeface="+mn-ea"/>
                <a:cs typeface="+mn-cs"/>
              </a:rPr>
              <a:t>Los RDN y los NDTR desempeñan un papel fundamental  al ayudar a las personas a comprender la conexión entre los alimentos que consumen individuos y comunidades, y cómo estos afectan la salud a lo largo de la vida.</a:t>
            </a:r>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5</a:t>
            </a:fld>
            <a:endParaRPr lang="en-US"/>
          </a:p>
        </p:txBody>
      </p:sp>
    </p:spTree>
    <p:extLst>
      <p:ext uri="{BB962C8B-B14F-4D97-AF65-F5344CB8AC3E}">
        <p14:creationId xmlns:p14="http://schemas.microsoft.com/office/powerpoint/2010/main" val="3609035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kern="1200" dirty="0">
                <a:solidFill>
                  <a:schemeClr val="tx1"/>
                </a:solidFill>
                <a:effectLst/>
                <a:latin typeface="+mn-lt"/>
                <a:ea typeface="+mn-ea"/>
                <a:cs typeface="+mn-cs"/>
              </a:rPr>
              <a:t>Como mencioné antes, también es importante diversificar las elecciones de alimentos para incluir una variedad de nutrientes.</a:t>
            </a:r>
            <a:endParaRPr lang="en-US" sz="1200" kern="1200" dirty="0">
              <a:solidFill>
                <a:schemeClr val="tx1"/>
              </a:solidFill>
              <a:effectLst/>
              <a:latin typeface="+mn-lt"/>
              <a:ea typeface="+mn-ea"/>
              <a:cs typeface="+mn-cs"/>
            </a:endParaRPr>
          </a:p>
          <a:p>
            <a:r>
              <a:rPr lang="es-U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US" sz="1200" kern="1200" dirty="0">
                <a:solidFill>
                  <a:schemeClr val="tx1"/>
                </a:solidFill>
                <a:effectLst/>
                <a:latin typeface="+mn-lt"/>
                <a:ea typeface="+mn-ea"/>
                <a:cs typeface="+mn-cs"/>
              </a:rPr>
              <a:t>Intente elegir alimentos diferentes a lo largo del día y la semana.</a:t>
            </a:r>
            <a:endParaRPr lang="en-US" sz="1200" kern="1200" dirty="0">
              <a:solidFill>
                <a:schemeClr val="tx1"/>
              </a:solidFill>
              <a:effectLst/>
              <a:latin typeface="+mn-lt"/>
              <a:ea typeface="+mn-ea"/>
              <a:cs typeface="+mn-cs"/>
            </a:endParaRPr>
          </a:p>
          <a:p>
            <a:r>
              <a:rPr lang="es-U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US" sz="1200" kern="1200" dirty="0">
                <a:solidFill>
                  <a:schemeClr val="tx1"/>
                </a:solidFill>
                <a:effectLst/>
                <a:latin typeface="+mn-lt"/>
                <a:ea typeface="+mn-ea"/>
                <a:cs typeface="+mn-cs"/>
              </a:rPr>
              <a:t>Por ejemplo, en lo que respecta a las verduras, incluya: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Verduras de color verde oscuro, como brócoli, </a:t>
            </a:r>
            <a:r>
              <a:rPr lang="es-US" sz="1200" kern="1200" dirty="0" err="1">
                <a:solidFill>
                  <a:schemeClr val="tx1"/>
                </a:solidFill>
                <a:effectLst/>
                <a:latin typeface="+mn-lt"/>
                <a:ea typeface="+mn-ea"/>
                <a:cs typeface="+mn-cs"/>
              </a:rPr>
              <a:t>bok</a:t>
            </a:r>
            <a:r>
              <a:rPr lang="es-US" sz="1200" kern="1200" dirty="0">
                <a:solidFill>
                  <a:schemeClr val="tx1"/>
                </a:solidFill>
                <a:effectLst/>
                <a:latin typeface="+mn-lt"/>
                <a:ea typeface="+mn-ea"/>
                <a:cs typeface="+mn-cs"/>
              </a:rPr>
              <a:t> choy, col rizada y espinaca.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Verduras de color rojo y naranja, como tomate, batata, pimiento rojo o naranja y zanahoria.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US" sz="1200" kern="1200" dirty="0">
                <a:solidFill>
                  <a:schemeClr val="tx1"/>
                </a:solidFill>
                <a:effectLst/>
                <a:latin typeface="+mn-lt"/>
                <a:ea typeface="+mn-ea"/>
                <a:cs typeface="+mn-cs"/>
              </a:rPr>
              <a:t>Frijoles, guisantes y lentejas, que </a:t>
            </a:r>
            <a:r>
              <a:rPr lang="es-AR" sz="1200" kern="1200" dirty="0">
                <a:solidFill>
                  <a:schemeClr val="tx1"/>
                </a:solidFill>
                <a:effectLst/>
                <a:latin typeface="+mn-lt"/>
                <a:ea typeface="+mn-ea"/>
                <a:cs typeface="+mn-cs"/>
              </a:rPr>
              <a:t>aportan proteínas de origen vegetal con fibra alimentaria.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US" sz="1200" kern="1200" dirty="0">
                <a:solidFill>
                  <a:schemeClr val="tx1"/>
                </a:solidFill>
                <a:effectLst/>
                <a:latin typeface="+mn-lt"/>
                <a:ea typeface="+mn-ea"/>
                <a:cs typeface="+mn-cs"/>
              </a:rPr>
              <a:t>No tema incluir verduras con almidón, como arvejas o maíz, u otras verduras como remolacha y aguacate. Todas ellas aportan nutrientes importantes cuando se incluyen en un patrón de alimentación saludable.</a:t>
            </a:r>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6</a:t>
            </a:fld>
            <a:endParaRPr lang="en-US"/>
          </a:p>
        </p:txBody>
      </p:sp>
    </p:spTree>
    <p:extLst>
      <p:ext uri="{BB962C8B-B14F-4D97-AF65-F5344CB8AC3E}">
        <p14:creationId xmlns:p14="http://schemas.microsoft.com/office/powerpoint/2010/main" val="2899322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788DB-4D6E-13E6-B8DA-3624F8C2C0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CC0047-4808-075C-EA3A-0C67C88922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51E810-022B-1E29-5E66-7617D089D3E9}"/>
              </a:ext>
            </a:extLst>
          </p:cNvPr>
          <p:cNvSpPr>
            <a:spLocks noGrp="1"/>
          </p:cNvSpPr>
          <p:nvPr>
            <p:ph type="body" idx="1"/>
          </p:nvPr>
        </p:nvSpPr>
        <p:spPr/>
        <p:txBody>
          <a:bodyPr/>
          <a:lstStyle/>
          <a:p>
            <a:r>
              <a:rPr lang="es-US" sz="1200" kern="1200" dirty="0">
                <a:solidFill>
                  <a:schemeClr val="tx1"/>
                </a:solidFill>
                <a:effectLst/>
                <a:latin typeface="+mn-lt"/>
                <a:ea typeface="+mn-ea"/>
                <a:cs typeface="+mn-cs"/>
              </a:rPr>
              <a:t>Los recursos pueden ser un gran obstáculo cuando se trata de comer sano. Pero hay cosas que puede hacer para mantenerse bien alimentado con un presupuesto limitado.</a:t>
            </a:r>
            <a:endParaRPr lang="en-US" sz="1200" kern="1200" dirty="0">
              <a:solidFill>
                <a:schemeClr val="tx1"/>
              </a:solidFill>
              <a:effectLst/>
              <a:latin typeface="+mn-lt"/>
              <a:ea typeface="+mn-ea"/>
              <a:cs typeface="+mn-cs"/>
            </a:endParaRPr>
          </a:p>
          <a:p>
            <a:r>
              <a:rPr lang="es-U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US" sz="1200" kern="1200" dirty="0">
                <a:solidFill>
                  <a:schemeClr val="tx1"/>
                </a:solidFill>
                <a:effectLst/>
                <a:latin typeface="+mn-lt"/>
                <a:ea typeface="+mn-ea"/>
                <a:cs typeface="+mn-cs"/>
              </a:rPr>
              <a:t>Hacer una lista de la compras y ceñirse a ella puede ser útil cuando usted intenta comprar solo lo que necesita. Otro consejo útil es revisar las ofertas de las tiendas para planificar las comidas.</a:t>
            </a:r>
            <a:endParaRPr lang="en-US" sz="1200" kern="1200" dirty="0">
              <a:solidFill>
                <a:schemeClr val="tx1"/>
              </a:solidFill>
              <a:effectLst/>
              <a:latin typeface="+mn-lt"/>
              <a:ea typeface="+mn-ea"/>
              <a:cs typeface="+mn-cs"/>
            </a:endParaRPr>
          </a:p>
          <a:p>
            <a:r>
              <a:rPr lang="es-U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US" sz="1200" kern="1200" dirty="0">
                <a:solidFill>
                  <a:schemeClr val="tx1"/>
                </a:solidFill>
                <a:effectLst/>
                <a:latin typeface="+mn-lt"/>
                <a:ea typeface="+mn-ea"/>
                <a:cs typeface="+mn-cs"/>
              </a:rPr>
              <a:t>Muchas recetas también se pueden modificar para utilizar ingredientes o productos menos costosos, por ejemplo, puede sustituir parte o toda la carne de una sopa o cazuela por frijoles, o utilizar verduras congeladas o enlatadas en lugar de verduras frescas.</a:t>
            </a:r>
            <a:endParaRPr lang="en-US" sz="1200" kern="1200" dirty="0">
              <a:solidFill>
                <a:schemeClr val="tx1"/>
              </a:solidFill>
              <a:effectLst/>
              <a:latin typeface="+mn-lt"/>
              <a:ea typeface="+mn-ea"/>
              <a:cs typeface="+mn-cs"/>
            </a:endParaRPr>
          </a:p>
          <a:p>
            <a:r>
              <a:rPr lang="es-U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US" sz="1200" kern="1200" dirty="0">
                <a:solidFill>
                  <a:schemeClr val="tx1"/>
                </a:solidFill>
                <a:effectLst/>
                <a:latin typeface="+mn-lt"/>
                <a:ea typeface="+mn-ea"/>
                <a:cs typeface="+mn-cs"/>
              </a:rPr>
              <a:t>Aprender habilidades culinarias que se adapten a los utensilios que tiene a su disposición también puede ser útil. Muchos alimentos se pueden preparar sin necesidad de equipos especiales. Además, saber cómo preparar una variedad de alimentos puede ayudarlo a aprovechar ingredientes que se ajusten a su presupuesto.</a:t>
            </a:r>
            <a:endParaRPr lang="en-US" sz="1200" kern="1200" dirty="0">
              <a:solidFill>
                <a:schemeClr val="tx1"/>
              </a:solidFill>
              <a:effectLst/>
              <a:latin typeface="+mn-lt"/>
              <a:ea typeface="+mn-ea"/>
              <a:cs typeface="+mn-cs"/>
            </a:endParaRPr>
          </a:p>
          <a:p>
            <a:r>
              <a:rPr lang="es-U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US" sz="1200" kern="1200" dirty="0">
                <a:solidFill>
                  <a:schemeClr val="tx1"/>
                </a:solidFill>
                <a:effectLst/>
                <a:latin typeface="+mn-lt"/>
                <a:ea typeface="+mn-ea"/>
                <a:cs typeface="+mn-cs"/>
              </a:rPr>
              <a:t>Si reúne los requisitos, también puede ser necesario localizar recursos comunitarios, tales como el Programa de Asistencia Nutricional Suplementaria (SNAP), el Programa para Mujeres, Infantes y Niños (WIC) y las despensas de alimentos locales.</a:t>
            </a:r>
            <a:endParaRPr lang="en-US" sz="1200" kern="1200" dirty="0">
              <a:solidFill>
                <a:schemeClr val="tx1"/>
              </a:solidFill>
              <a:effectLst/>
              <a:latin typeface="+mn-lt"/>
              <a:ea typeface="+mn-ea"/>
              <a:cs typeface="+mn-cs"/>
            </a:endParaRPr>
          </a:p>
          <a:p>
            <a:r>
              <a:rPr lang="es-U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US" sz="1200" i="1" kern="1200" dirty="0">
                <a:solidFill>
                  <a:schemeClr val="tx1"/>
                </a:solidFill>
                <a:effectLst/>
                <a:latin typeface="+mn-lt"/>
                <a:ea typeface="+mn-ea"/>
                <a:cs typeface="+mn-cs"/>
              </a:rPr>
              <a:t>¿Tiene algún consejo para mantener una buena alimentación con un presupuesto limitado?</a:t>
            </a:r>
            <a:endParaRPr lang="en-US" sz="1200" i="1" kern="1200" dirty="0">
              <a:solidFill>
                <a:schemeClr val="accent1"/>
              </a:solidFill>
              <a:latin typeface="+mn-lt"/>
              <a:ea typeface="+mn-ea"/>
              <a:cs typeface="+mn-cs"/>
            </a:endParaRPr>
          </a:p>
        </p:txBody>
      </p:sp>
      <p:sp>
        <p:nvSpPr>
          <p:cNvPr id="4" name="Slide Number Placeholder 3">
            <a:extLst>
              <a:ext uri="{FF2B5EF4-FFF2-40B4-BE49-F238E27FC236}">
                <a16:creationId xmlns:a16="http://schemas.microsoft.com/office/drawing/2014/main" id="{A11A736B-036D-8DC5-623D-B2431B13D0B3}"/>
              </a:ext>
            </a:extLst>
          </p:cNvPr>
          <p:cNvSpPr>
            <a:spLocks noGrp="1"/>
          </p:cNvSpPr>
          <p:nvPr>
            <p:ph type="sldNum" sz="quarter" idx="5"/>
          </p:nvPr>
        </p:nvSpPr>
        <p:spPr/>
        <p:txBody>
          <a:bodyPr/>
          <a:lstStyle/>
          <a:p>
            <a:fld id="{0C9614E1-92E2-4CF4-B31E-063F78A97A66}" type="slidenum">
              <a:rPr lang="en-US" smtClean="0"/>
              <a:t>7</a:t>
            </a:fld>
            <a:endParaRPr lang="en-US"/>
          </a:p>
        </p:txBody>
      </p:sp>
    </p:spTree>
    <p:extLst>
      <p:ext uri="{BB962C8B-B14F-4D97-AF65-F5344CB8AC3E}">
        <p14:creationId xmlns:p14="http://schemas.microsoft.com/office/powerpoint/2010/main" val="3975390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kern="1200" dirty="0">
                <a:solidFill>
                  <a:schemeClr val="tx1"/>
                </a:solidFill>
                <a:effectLst/>
                <a:latin typeface="+mn-lt"/>
                <a:ea typeface="+mn-ea"/>
                <a:cs typeface="+mn-cs"/>
              </a:rPr>
              <a:t>Ya sea que esté leyendo titulares sobre nutrición o buscando opciones nutritivas para comer, aumente su confianza en sus elecciones con fuentes precisas de información nutricional.</a:t>
            </a:r>
            <a:endParaRPr lang="en-US" sz="1200" kern="1200" dirty="0">
              <a:solidFill>
                <a:schemeClr val="tx1"/>
              </a:solidFill>
              <a:effectLst/>
              <a:latin typeface="+mn-lt"/>
              <a:ea typeface="+mn-ea"/>
              <a:cs typeface="+mn-cs"/>
            </a:endParaRPr>
          </a:p>
          <a:p>
            <a:r>
              <a:rPr lang="es-U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US" sz="1200" kern="1200" dirty="0">
                <a:solidFill>
                  <a:schemeClr val="tx1"/>
                </a:solidFill>
                <a:effectLst/>
                <a:latin typeface="+mn-lt"/>
                <a:ea typeface="+mn-ea"/>
                <a:cs typeface="+mn-cs"/>
              </a:rPr>
              <a:t>Aumente su confianza en sus elecciones de alimentos y bebidas con un RDN. Ponerse en contacto con un experto en nutrición le permite recibir información nutricional personalizada para alcanzar sus metas de salud.</a:t>
            </a:r>
            <a:endParaRPr lang="en-US" sz="1200" kern="1200" dirty="0">
              <a:solidFill>
                <a:schemeClr val="tx1"/>
              </a:solidFill>
              <a:effectLst/>
              <a:latin typeface="+mn-lt"/>
              <a:ea typeface="+mn-ea"/>
              <a:cs typeface="+mn-cs"/>
            </a:endParaRPr>
          </a:p>
          <a:p>
            <a:r>
              <a:rPr lang="es-U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US" sz="1200" kern="1200" dirty="0">
                <a:solidFill>
                  <a:schemeClr val="tx1"/>
                </a:solidFill>
                <a:effectLst/>
                <a:latin typeface="+mn-lt"/>
                <a:ea typeface="+mn-ea"/>
                <a:cs typeface="+mn-cs"/>
              </a:rPr>
              <a:t>Los RDN brindan servicios de terapia nutricional médica y preventiva, también llamada MNT, y se especializan en diferentes áreas, como la diabetes.</a:t>
            </a:r>
            <a:endParaRPr lang="en-US" sz="1200" kern="1200" dirty="0">
              <a:solidFill>
                <a:schemeClr val="tx1"/>
              </a:solidFill>
              <a:effectLst/>
              <a:latin typeface="+mn-lt"/>
              <a:ea typeface="+mn-ea"/>
              <a:cs typeface="+mn-cs"/>
            </a:endParaRPr>
          </a:p>
          <a:p>
            <a:r>
              <a:rPr lang="es-U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US" sz="1200" kern="1200" dirty="0">
                <a:solidFill>
                  <a:schemeClr val="tx1"/>
                </a:solidFill>
                <a:effectLst/>
                <a:latin typeface="+mn-lt"/>
                <a:ea typeface="+mn-ea"/>
                <a:cs typeface="+mn-cs"/>
              </a:rPr>
              <a:t>La MNT es un plan de tratamiento personalizado que se basa en la nutrición y que implica “evaluar el estado de salud de una persona, su historia médica y sus patrones de alimentación; identificar problemas alimenticios; y crear un plan de nutrición personalizado, culturalmente apropiado y supervisado por médicos con el fin de tratar o controlar una o más afecciones de salud”.</a:t>
            </a:r>
            <a:endParaRPr lang="en-US" sz="1200" kern="1200" dirty="0">
              <a:solidFill>
                <a:schemeClr val="tx1"/>
              </a:solidFill>
              <a:effectLst/>
              <a:latin typeface="+mn-lt"/>
              <a:ea typeface="+mn-ea"/>
              <a:cs typeface="+mn-cs"/>
            </a:endParaRPr>
          </a:p>
          <a:p>
            <a:r>
              <a:rPr lang="es-U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US" sz="1200" kern="1200" dirty="0">
                <a:solidFill>
                  <a:schemeClr val="tx1"/>
                </a:solidFill>
                <a:effectLst/>
                <a:latin typeface="+mn-lt"/>
                <a:ea typeface="+mn-ea"/>
                <a:cs typeface="+mn-cs"/>
              </a:rPr>
              <a:t>Los RDN están capacitados para ayudar a las personas a adoptar un patrón de alimentación saludable que tenga en cuenta sus preferencias alimentarias y culturales personales. (Es posible que deba pedirle a su médico que lo refiera a un RDN).</a:t>
            </a:r>
            <a:endParaRPr lang="en-US" i="1" dirty="0"/>
          </a:p>
        </p:txBody>
      </p:sp>
      <p:sp>
        <p:nvSpPr>
          <p:cNvPr id="4" name="Slide Number Placeholder 3"/>
          <p:cNvSpPr>
            <a:spLocks noGrp="1"/>
          </p:cNvSpPr>
          <p:nvPr>
            <p:ph type="sldNum" sz="quarter" idx="5"/>
          </p:nvPr>
        </p:nvSpPr>
        <p:spPr/>
        <p:txBody>
          <a:bodyPr/>
          <a:lstStyle/>
          <a:p>
            <a:fld id="{0C9614E1-92E2-4CF4-B31E-063F78A97A66}" type="slidenum">
              <a:rPr lang="en-US" smtClean="0"/>
              <a:t>8</a:t>
            </a:fld>
            <a:endParaRPr lang="en-US"/>
          </a:p>
        </p:txBody>
      </p:sp>
    </p:spTree>
    <p:extLst>
      <p:ext uri="{BB962C8B-B14F-4D97-AF65-F5344CB8AC3E}">
        <p14:creationId xmlns:p14="http://schemas.microsoft.com/office/powerpoint/2010/main" val="4071754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kern="1200" dirty="0">
                <a:solidFill>
                  <a:schemeClr val="tx1"/>
                </a:solidFill>
                <a:effectLst/>
                <a:latin typeface="+mn-lt"/>
                <a:ea typeface="+mn-ea"/>
                <a:cs typeface="+mn-cs"/>
              </a:rPr>
              <a:t>Para encontrar un experto en nutrición en su área que se especialice en sus necesidades específicas, visite el sitio web de Academy </a:t>
            </a:r>
            <a:r>
              <a:rPr lang="es-US" sz="1200" kern="1200" dirty="0" err="1">
                <a:solidFill>
                  <a:schemeClr val="tx1"/>
                </a:solidFill>
                <a:effectLst/>
                <a:latin typeface="+mn-lt"/>
                <a:ea typeface="+mn-ea"/>
                <a:cs typeface="+mn-cs"/>
              </a:rPr>
              <a:t>of</a:t>
            </a:r>
            <a:r>
              <a:rPr lang="es-US" sz="1200" kern="1200" dirty="0">
                <a:solidFill>
                  <a:schemeClr val="tx1"/>
                </a:solidFill>
                <a:effectLst/>
                <a:latin typeface="+mn-lt"/>
                <a:ea typeface="+mn-ea"/>
                <a:cs typeface="+mn-cs"/>
              </a:rPr>
              <a:t> Nutrition and </a:t>
            </a:r>
            <a:r>
              <a:rPr lang="es-US" sz="1200" kern="1200" dirty="0" err="1">
                <a:solidFill>
                  <a:schemeClr val="tx1"/>
                </a:solidFill>
                <a:effectLst/>
                <a:latin typeface="+mn-lt"/>
                <a:ea typeface="+mn-ea"/>
                <a:cs typeface="+mn-cs"/>
              </a:rPr>
              <a:t>Dietetics</a:t>
            </a:r>
            <a:r>
              <a:rPr lang="es-US" sz="1200" kern="1200" dirty="0">
                <a:solidFill>
                  <a:schemeClr val="tx1"/>
                </a:solidFill>
                <a:effectLst/>
                <a:latin typeface="+mn-lt"/>
                <a:ea typeface="+mn-ea"/>
                <a:cs typeface="+mn-cs"/>
              </a:rPr>
              <a:t> en </a:t>
            </a:r>
            <a:r>
              <a:rPr lang="es-US" sz="1200" u="sng" kern="1200" dirty="0">
                <a:solidFill>
                  <a:schemeClr val="tx1"/>
                </a:solidFill>
                <a:effectLst/>
                <a:latin typeface="+mn-lt"/>
                <a:ea typeface="+mn-ea"/>
                <a:cs typeface="+mn-cs"/>
                <a:hlinkClick r:id="rId3"/>
              </a:rPr>
              <a:t>www.eatright.org</a:t>
            </a:r>
            <a:r>
              <a:rPr lang="es-US"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9</a:t>
            </a:fld>
            <a:endParaRPr lang="en-US"/>
          </a:p>
        </p:txBody>
      </p:sp>
    </p:spTree>
    <p:extLst>
      <p:ext uri="{BB962C8B-B14F-4D97-AF65-F5344CB8AC3E}">
        <p14:creationId xmlns:p14="http://schemas.microsoft.com/office/powerpoint/2010/main" val="24921311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3.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5.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7.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17.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7.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19.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1.xml"/><Relationship Id="rId1" Type="http://schemas.openxmlformats.org/officeDocument/2006/relationships/tags" Target="../tags/tag22.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2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1.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3.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Master" Target="../slideMasters/slideMaster1.xml"/><Relationship Id="rId1" Type="http://schemas.openxmlformats.org/officeDocument/2006/relationships/tags" Target="../tags/tag24.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2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5.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Master" Target="../slideMasters/slideMaster1.xml"/><Relationship Id="rId1" Type="http://schemas.openxmlformats.org/officeDocument/2006/relationships/tags" Target="../tags/tag26.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2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7.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2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8.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Master" Target="../slideMasters/slideMaster1.xml"/><Relationship Id="rId1" Type="http://schemas.openxmlformats.org/officeDocument/2006/relationships/tags" Target="../tags/tag29.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3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3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oleObject" Target="../embeddings/oleObject2.bin"/><Relationship Id="rId7"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5.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3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3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13.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34.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14.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35.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36.xml"/><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3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3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16.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39.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4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17.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4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42.xml"/><Relationship Id="rId4" Type="http://schemas.openxmlformats.org/officeDocument/2006/relationships/image" Target="../media/image1.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4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44.xml"/><Relationship Id="rId4" Type="http://schemas.openxmlformats.org/officeDocument/2006/relationships/image" Target="../media/image17.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45.xml"/><Relationship Id="rId4" Type="http://schemas.openxmlformats.org/officeDocument/2006/relationships/image" Target="../media/image1.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46.xml"/><Relationship Id="rId4" Type="http://schemas.openxmlformats.org/officeDocument/2006/relationships/image" Target="../media/image1.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47.xml"/><Relationship Id="rId4" Type="http://schemas.openxmlformats.org/officeDocument/2006/relationships/image" Target="../media/image17.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48.xml"/><Relationship Id="rId4" Type="http://schemas.openxmlformats.org/officeDocument/2006/relationships/image" Target="../media/image17.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xml"/><Relationship Id="rId1" Type="http://schemas.openxmlformats.org/officeDocument/2006/relationships/tags" Target="../tags/tag49.xml"/><Relationship Id="rId4" Type="http://schemas.openxmlformats.org/officeDocument/2006/relationships/image" Target="../media/image1.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xml"/><Relationship Id="rId1" Type="http://schemas.openxmlformats.org/officeDocument/2006/relationships/tags" Target="../tags/tag50.xml"/><Relationship Id="rId4" Type="http://schemas.openxmlformats.org/officeDocument/2006/relationships/image" Target="../media/image1.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xml"/><Relationship Id="rId1" Type="http://schemas.openxmlformats.org/officeDocument/2006/relationships/tags" Target="../tags/tag51.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9.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0.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1.xml"/><Relationship Id="rId5" Type="http://schemas.openxmlformats.org/officeDocument/2006/relationships/image" Target="../media/image2.png"/><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41942232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Rectangle 17">
            <a:extLst>
              <a:ext uri="{FF2B5EF4-FFF2-40B4-BE49-F238E27FC236}">
                <a16:creationId xmlns:a16="http://schemas.microsoft.com/office/drawing/2014/main" id="{6FDFCEB3-2511-4B47-B86A-AB4006DDB09A}"/>
              </a:ext>
            </a:extLst>
          </p:cNvPr>
          <p:cNvSpPr/>
          <p:nvPr userDrawn="1"/>
        </p:nvSpPr>
        <p:spPr>
          <a:xfrm>
            <a:off x="0" y="2667000"/>
            <a:ext cx="12192000" cy="4190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829498"/>
            <a:ext cx="10450413" cy="738664"/>
          </a:xfrm>
        </p:spPr>
        <p:txBody>
          <a:bodyPr vert="horz" wrap="square" anchor="b" anchorCtr="0">
            <a:spAutoFit/>
          </a:bodyPr>
          <a:lstStyle>
            <a:lvl1pPr algn="l">
              <a:defRPr sz="4800" b="0">
                <a:solidFill>
                  <a:schemeClr val="tx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hasCustomPrompt="1"/>
          </p:nvPr>
        </p:nvSpPr>
        <p:spPr>
          <a:xfrm>
            <a:off x="870795" y="2914795"/>
            <a:ext cx="10450413" cy="1415772"/>
          </a:xfrm>
          <a:prstGeom prst="rect">
            <a:avLst/>
          </a:prstGeom>
        </p:spPr>
        <p:txBody>
          <a:bodyPr wrap="square" anchor="t" anchorCtr="0">
            <a:spAutoFit/>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1</a:t>
            </a:r>
          </a:p>
          <a:p>
            <a:r>
              <a:rPr lang="en-US" dirty="0"/>
              <a:t>Presenter 2</a:t>
            </a:r>
          </a:p>
          <a:p>
            <a:r>
              <a:rPr lang="en-US" dirty="0"/>
              <a:t>Presenter 3</a:t>
            </a:r>
          </a:p>
        </p:txBody>
      </p:sp>
      <p:pic>
        <p:nvPicPr>
          <p:cNvPr id="11" name="Picture 10" descr="Academy logo">
            <a:extLst>
              <a:ext uri="{FF2B5EF4-FFF2-40B4-BE49-F238E27FC236}">
                <a16:creationId xmlns:a16="http://schemas.microsoft.com/office/drawing/2014/main" id="{815C2BA3-E075-4916-8B7D-6AAAA42C3379}"/>
              </a:ext>
            </a:extLst>
          </p:cNvPr>
          <p:cNvPicPr>
            <a:picLocks/>
          </p:cNvPicPr>
          <p:nvPr userDrawn="1"/>
        </p:nvPicPr>
        <p:blipFill>
          <a:blip r:embed="rId5"/>
          <a:stretch>
            <a:fillRect/>
          </a:stretch>
        </p:blipFill>
        <p:spPr>
          <a:xfrm>
            <a:off x="7456827" y="427640"/>
            <a:ext cx="4174064" cy="753386"/>
          </a:xfrm>
          <a:prstGeom prst="rect">
            <a:avLst/>
          </a:prstGeom>
        </p:spPr>
      </p:pic>
      <p:pic>
        <p:nvPicPr>
          <p:cNvPr id="16" name="Picture 15" descr="Eatright.org Logo PNG Vector (SVG) Free Download">
            <a:extLst>
              <a:ext uri="{FF2B5EF4-FFF2-40B4-BE49-F238E27FC236}">
                <a16:creationId xmlns:a16="http://schemas.microsoft.com/office/drawing/2014/main" id="{F9299D38-AC9C-49CC-B7E3-D1B7FCC919A4}"/>
              </a:ext>
            </a:extLst>
          </p:cNvPr>
          <p:cNvPicPr>
            <a:picLocks noChangeAspect="1" noChangeArrowheads="1"/>
          </p:cNvPicPr>
          <p:nvPr userDrawn="1"/>
        </p:nvPicPr>
        <p:blipFill>
          <a:blip r:embed="rId6">
            <a:alphaModFix amt="10000"/>
            <a:biLevel thresh="50000"/>
            <a:extLst>
              <a:ext uri="{28A0092B-C50C-407E-A947-70E740481C1C}">
                <a14:useLocalDpi xmlns:a14="http://schemas.microsoft.com/office/drawing/2010/main" val="0"/>
              </a:ext>
            </a:extLst>
          </a:blip>
          <a:srcRect/>
          <a:stretch>
            <a:fillRect/>
          </a:stretch>
        </p:blipFill>
        <p:spPr bwMode="auto">
          <a:xfrm>
            <a:off x="7162802" y="3619725"/>
            <a:ext cx="5001490" cy="3117594"/>
          </a:xfrm>
          <a:custGeom>
            <a:avLst/>
            <a:gdLst>
              <a:gd name="connsiteX0" fmla="*/ 0 w 5001490"/>
              <a:gd name="connsiteY0" fmla="*/ 0 h 3117594"/>
              <a:gd name="connsiteX1" fmla="*/ 4584635 w 5001490"/>
              <a:gd name="connsiteY1" fmla="*/ 0 h 3117594"/>
              <a:gd name="connsiteX2" fmla="*/ 4584635 w 5001490"/>
              <a:gd name="connsiteY2" fmla="*/ 632657 h 3117594"/>
              <a:gd name="connsiteX3" fmla="*/ 5001490 w 5001490"/>
              <a:gd name="connsiteY3" fmla="*/ 632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84635" y="0"/>
                </a:lnTo>
                <a:lnTo>
                  <a:pt x="4584635" y="632657"/>
                </a:lnTo>
                <a:lnTo>
                  <a:pt x="5001490" y="632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E95FFB44-BF13-4062-A443-4B3AAA1C9A22}"/>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583577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0037886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5" name="Picture 4" descr="Academy logo">
            <a:extLst>
              <a:ext uri="{FF2B5EF4-FFF2-40B4-BE49-F238E27FC236}">
                <a16:creationId xmlns:a16="http://schemas.microsoft.com/office/drawing/2014/main" id="{3813C180-1985-488F-8956-ECB17C120655}"/>
              </a:ext>
            </a:extLst>
          </p:cNvPr>
          <p:cNvPicPr>
            <a:picLocks noChangeAspect="1"/>
          </p:cNvPicPr>
          <p:nvPr userDrawn="1"/>
        </p:nvPicPr>
        <p:blipFill>
          <a:blip r:embed="rId5"/>
          <a:stretch>
            <a:fillRect/>
          </a:stretch>
        </p:blipFill>
        <p:spPr>
          <a:xfrm>
            <a:off x="8570907" y="242455"/>
            <a:ext cx="3059984" cy="997528"/>
          </a:xfrm>
          <a:prstGeom prst="rect">
            <a:avLst/>
          </a:prstGeom>
        </p:spPr>
      </p:pic>
      <p:pic>
        <p:nvPicPr>
          <p:cNvPr id="11" name="Picture 10">
            <a:extLst>
              <a:ext uri="{FF2B5EF4-FFF2-40B4-BE49-F238E27FC236}">
                <a16:creationId xmlns:a16="http://schemas.microsoft.com/office/drawing/2014/main" id="{9FBBEAEB-6B14-4DB7-8B2E-4CFC29608D8E}"/>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47222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7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9511734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5" name="Picture 4" descr="Academy logo">
            <a:extLst>
              <a:ext uri="{FF2B5EF4-FFF2-40B4-BE49-F238E27FC236}">
                <a16:creationId xmlns:a16="http://schemas.microsoft.com/office/drawing/2014/main" id="{3813C180-1985-488F-8956-ECB17C120655}"/>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8570907" y="242455"/>
            <a:ext cx="3059984" cy="997528"/>
          </a:xfrm>
          <a:prstGeom prst="rect">
            <a:avLst/>
          </a:prstGeom>
        </p:spPr>
      </p:pic>
      <p:pic>
        <p:nvPicPr>
          <p:cNvPr id="11" name="Picture 10">
            <a:extLst>
              <a:ext uri="{FF2B5EF4-FFF2-40B4-BE49-F238E27FC236}">
                <a16:creationId xmlns:a16="http://schemas.microsoft.com/office/drawing/2014/main" id="{9FBBEAEB-6B14-4DB7-8B2E-4CFC29608D8E}"/>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526238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3">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1029483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8B0F2FB-10C5-4112-B896-675A6CA85197}"/>
              </a:ext>
            </a:extLst>
          </p:cNvPr>
          <p:cNvSpPr/>
          <p:nvPr userDrawn="1"/>
        </p:nvSpPr>
        <p:spPr>
          <a:xfrm>
            <a:off x="0" y="1"/>
            <a:ext cx="12192000" cy="28955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1620982" y="1032302"/>
            <a:ext cx="8950036" cy="830997"/>
          </a:xfrm>
        </p:spPr>
        <p:txBody>
          <a:bodyPr vert="horz" wrap="square" anchor="ctr">
            <a:spAutoFit/>
          </a:bodyPr>
          <a:lstStyle>
            <a:lvl1pPr algn="ctr">
              <a:defRPr sz="54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2590618" y="4203236"/>
            <a:ext cx="7010765" cy="369332"/>
          </a:xfrm>
          <a:prstGeom prst="rect">
            <a:avLst/>
          </a:prstGeom>
        </p:spPr>
        <p:txBody>
          <a:bodyPr wrap="square" anchor="ctr" anchorCtr="0">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descr="Academy logo">
            <a:extLst>
              <a:ext uri="{FF2B5EF4-FFF2-40B4-BE49-F238E27FC236}">
                <a16:creationId xmlns:a16="http://schemas.microsoft.com/office/drawing/2014/main" id="{EA3C1075-91A6-4779-9C75-2CE065131F78}"/>
              </a:ext>
            </a:extLst>
          </p:cNvPr>
          <p:cNvPicPr>
            <a:picLocks/>
          </p:cNvPicPr>
          <p:nvPr userDrawn="1"/>
        </p:nvPicPr>
        <p:blipFill>
          <a:blip r:embed="rId5"/>
          <a:stretch>
            <a:fillRect/>
          </a:stretch>
        </p:blipFill>
        <p:spPr>
          <a:xfrm>
            <a:off x="4008968" y="5880206"/>
            <a:ext cx="4174064" cy="753386"/>
          </a:xfrm>
          <a:prstGeom prst="rect">
            <a:avLst/>
          </a:prstGeom>
        </p:spPr>
      </p:pic>
      <p:pic>
        <p:nvPicPr>
          <p:cNvPr id="12" name="Picture 11">
            <a:extLst>
              <a:ext uri="{FF2B5EF4-FFF2-40B4-BE49-F238E27FC236}">
                <a16:creationId xmlns:a16="http://schemas.microsoft.com/office/drawing/2014/main" id="{B5F7F1E4-011F-4876-B2BA-C86452C7853E}"/>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280684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5">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2667933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8B0F2FB-10C5-4112-B896-675A6CA85197}"/>
              </a:ext>
            </a:extLst>
          </p:cNvPr>
          <p:cNvSpPr/>
          <p:nvPr userDrawn="1"/>
        </p:nvSpPr>
        <p:spPr>
          <a:xfrm>
            <a:off x="0" y="5714999"/>
            <a:ext cx="12192000" cy="1143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1891145" y="1413303"/>
            <a:ext cx="8409710" cy="830997"/>
          </a:xfrm>
        </p:spPr>
        <p:txBody>
          <a:bodyPr vert="horz" wrap="square" anchor="ctr">
            <a:spAutoFit/>
          </a:bodyPr>
          <a:lstStyle>
            <a:lvl1pPr algn="ctr">
              <a:defRPr sz="5400" b="0">
                <a:solidFill>
                  <a:schemeClr val="accent1"/>
                </a:solidFill>
                <a:latin typeface="Myriad Pro Light" panose="020B04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1891145" y="2672860"/>
            <a:ext cx="8409710" cy="369332"/>
          </a:xfrm>
          <a:prstGeom prst="rect">
            <a:avLst/>
          </a:prstGeom>
        </p:spPr>
        <p:txBody>
          <a:bodyPr wrap="square" anchor="t" anchorCtr="0">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2" name="Picture 11" descr="Academy logo&#10;">
            <a:extLst>
              <a:ext uri="{FF2B5EF4-FFF2-40B4-BE49-F238E27FC236}">
                <a16:creationId xmlns:a16="http://schemas.microsoft.com/office/drawing/2014/main" id="{EC77FF44-8CA6-4035-AA41-74E2B466D09D}"/>
              </a:ext>
            </a:extLst>
          </p:cNvPr>
          <p:cNvPicPr>
            <a:picLocks/>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4008968" y="5909806"/>
            <a:ext cx="4174064" cy="753386"/>
          </a:xfrm>
          <a:prstGeom prst="rect">
            <a:avLst/>
          </a:prstGeom>
        </p:spPr>
      </p:pic>
      <p:pic>
        <p:nvPicPr>
          <p:cNvPr id="13" name="Picture 12">
            <a:extLst>
              <a:ext uri="{FF2B5EF4-FFF2-40B4-BE49-F238E27FC236}">
                <a16:creationId xmlns:a16="http://schemas.microsoft.com/office/drawing/2014/main" id="{4FF48571-BD12-4A73-9813-F1D0005EB4C4}"/>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371575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9751935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629845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rast Layout ">
    <p:bg>
      <p:bgPr>
        <a:solidFill>
          <a:schemeClr val="accent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0952492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6DB931E-7174-4668-AA4A-F57D43211F24}"/>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98508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eme Layout Whit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3390042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7406640"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050115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heme Layout Contrast">
    <p:bg>
      <p:bgPr>
        <a:solidFill>
          <a:schemeClr val="accent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5803658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7404598"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2" name="Rectangle: Rounded Corners 11">
            <a:extLst>
              <a:ext uri="{FF2B5EF4-FFF2-40B4-BE49-F238E27FC236}">
                <a16:creationId xmlns:a16="http://schemas.microsoft.com/office/drawing/2014/main" id="{3C59DC2E-2BE6-4B89-AFB9-F74BEB0B1623}"/>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DD7AE380-92BD-5F56-CF1A-CE9EFF779ED5}"/>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02065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4589794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Tree>
    <p:extLst>
      <p:ext uri="{BB962C8B-B14F-4D97-AF65-F5344CB8AC3E}">
        <p14:creationId xmlns:p14="http://schemas.microsoft.com/office/powerpoint/2010/main" val="3498944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Research Theme 2">
    <p:bg>
      <p:bgPr>
        <a:solidFill>
          <a:schemeClr val="accent1"/>
        </a:solidFill>
        <a:effectLst/>
      </p:bgPr>
    </p:bg>
    <p:spTree>
      <p:nvGrpSpPr>
        <p:cNvPr id="1" name=""/>
        <p:cNvGrpSpPr/>
        <p:nvPr/>
      </p:nvGrpSpPr>
      <p:grpSpPr>
        <a:xfrm>
          <a:off x="0" y="0"/>
          <a:ext cx="0" cy="0"/>
          <a:chOff x="0" y="0"/>
          <a:chExt cx="0" cy="0"/>
        </a:xfrm>
      </p:grpSpPr>
      <p:pic>
        <p:nvPicPr>
          <p:cNvPr id="12" name="Picture Placeholder 12" descr="Decorative photo: A person looking through a microscope">
            <a:extLst>
              <a:ext uri="{FF2B5EF4-FFF2-40B4-BE49-F238E27FC236}">
                <a16:creationId xmlns:a16="http://schemas.microsoft.com/office/drawing/2014/main" id="{EDBE341E-CFD9-4DF8-B98D-32E2D665DF26}"/>
              </a:ext>
            </a:extLst>
          </p:cNvPr>
          <p:cNvPicPr>
            <a:picLocks noChangeAspect="1"/>
          </p:cNvPicPr>
          <p:nvPr userDrawn="1"/>
        </p:nvPicPr>
        <p:blipFill rotWithShape="1">
          <a:blip r:embed="rId3">
            <a:alphaModFix amt="15000"/>
          </a:blip>
          <a:srcRect t="18379" b="44121"/>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6386751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CDDA0C6F-B86D-B00C-5DF7-7CA2B7E14963}"/>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6072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5257948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660535"/>
            <a:ext cx="10450413" cy="738664"/>
          </a:xfrm>
        </p:spPr>
        <p:txBody>
          <a:bodyPr vert="horz" wrap="square" anchor="b" anchorCtr="0">
            <a:spAutoFit/>
          </a:bodyPr>
          <a:lstStyle>
            <a:lvl1pPr algn="l">
              <a:defRPr sz="4800" b="0">
                <a:solidFill>
                  <a:schemeClr val="accent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870795" y="2745832"/>
            <a:ext cx="10450413" cy="369332"/>
          </a:xfrm>
          <a:prstGeom prst="rect">
            <a:avLst/>
          </a:prstGeom>
        </p:spPr>
        <p:txBody>
          <a:bodyPr wrap="square" anchor="t" anchorCtr="0">
            <a:spAutoFit/>
          </a:bodyPr>
          <a:lstStyle>
            <a:lvl1pPr marL="0" indent="0" algn="l">
              <a:buNone/>
              <a:defRPr sz="24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7" name="Straight Connector 6">
            <a:extLst>
              <a:ext uri="{FF2B5EF4-FFF2-40B4-BE49-F238E27FC236}">
                <a16:creationId xmlns:a16="http://schemas.microsoft.com/office/drawing/2014/main" id="{C17C29F1-0F54-4C2F-9E0A-FFB9465E4D7C}"/>
              </a:ext>
            </a:extLst>
          </p:cNvPr>
          <p:cNvCxnSpPr>
            <a:cxnSpLocks/>
          </p:cNvCxnSpPr>
          <p:nvPr userDrawn="1"/>
        </p:nvCxnSpPr>
        <p:spPr>
          <a:xfrm>
            <a:off x="870795" y="2456473"/>
            <a:ext cx="10450413"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descr="Academy logo">
            <a:extLst>
              <a:ext uri="{FF2B5EF4-FFF2-40B4-BE49-F238E27FC236}">
                <a16:creationId xmlns:a16="http://schemas.microsoft.com/office/drawing/2014/main" id="{FE3BDA39-6891-4D95-9FC6-C50A26520B27}"/>
              </a:ext>
            </a:extLst>
          </p:cNvPr>
          <p:cNvPicPr>
            <a:picLocks/>
          </p:cNvPicPr>
          <p:nvPr userDrawn="1"/>
        </p:nvPicPr>
        <p:blipFill>
          <a:blip r:embed="rId5"/>
          <a:stretch>
            <a:fillRect/>
          </a:stretch>
        </p:blipFill>
        <p:spPr>
          <a:xfrm>
            <a:off x="7456827" y="427640"/>
            <a:ext cx="4174064" cy="753386"/>
          </a:xfrm>
          <a:prstGeom prst="rect">
            <a:avLst/>
          </a:prstGeom>
        </p:spPr>
      </p:pic>
      <p:pic>
        <p:nvPicPr>
          <p:cNvPr id="14" name="Picture 13" descr="Eatright.org Logo PNG Vector (SVG) Free Download">
            <a:extLst>
              <a:ext uri="{FF2B5EF4-FFF2-40B4-BE49-F238E27FC236}">
                <a16:creationId xmlns:a16="http://schemas.microsoft.com/office/drawing/2014/main" id="{2D4E70D9-57EA-48F0-843C-D66A156F9485}"/>
              </a:ext>
            </a:extLst>
          </p:cNvPr>
          <p:cNvPicPr>
            <a:picLocks noChangeAspect="1" noChangeArrowheads="1"/>
          </p:cNvPicPr>
          <p:nvPr userDrawn="1"/>
        </p:nvPicPr>
        <p:blipFill>
          <a:blip r:embed="rId6">
            <a:biLevel thresh="50000"/>
            <a:alphaModFix amt="3000"/>
            <a:extLst>
              <a:ext uri="{28A0092B-C50C-407E-A947-70E740481C1C}">
                <a14:useLocalDpi xmlns:a14="http://schemas.microsoft.com/office/drawing/2010/main" val="0"/>
              </a:ext>
            </a:extLst>
          </a:blip>
          <a:srcRect/>
          <a:stretch>
            <a:fillRect/>
          </a:stretch>
        </p:blipFill>
        <p:spPr bwMode="auto">
          <a:xfrm>
            <a:off x="7190510" y="3588006"/>
            <a:ext cx="5001490" cy="3117594"/>
          </a:xfrm>
          <a:custGeom>
            <a:avLst/>
            <a:gdLst>
              <a:gd name="connsiteX0" fmla="*/ 0 w 5001490"/>
              <a:gd name="connsiteY0" fmla="*/ 0 h 3117594"/>
              <a:gd name="connsiteX1" fmla="*/ 4538660 w 5001490"/>
              <a:gd name="connsiteY1" fmla="*/ 0 h 3117594"/>
              <a:gd name="connsiteX2" fmla="*/ 4538660 w 5001490"/>
              <a:gd name="connsiteY2" fmla="*/ 439657 h 3117594"/>
              <a:gd name="connsiteX3" fmla="*/ 5001490 w 5001490"/>
              <a:gd name="connsiteY3" fmla="*/ 439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38660" y="0"/>
                </a:lnTo>
                <a:lnTo>
                  <a:pt x="4538660" y="439657"/>
                </a:lnTo>
                <a:lnTo>
                  <a:pt x="5001490" y="439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2CE7FD11-F530-4082-8B2C-B37D253DC78C}"/>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4" name="TextBox 3">
            <a:extLst>
              <a:ext uri="{FF2B5EF4-FFF2-40B4-BE49-F238E27FC236}">
                <a16:creationId xmlns:a16="http://schemas.microsoft.com/office/drawing/2014/main" id="{0AF527F3-B463-DA25-41F8-4A2ED8A2C818}"/>
              </a:ext>
            </a:extLst>
          </p:cNvPr>
          <p:cNvSpPr txBox="1"/>
          <p:nvPr userDrawn="1"/>
        </p:nvSpPr>
        <p:spPr>
          <a:xfrm>
            <a:off x="393700" y="6336268"/>
            <a:ext cx="2836674" cy="369332"/>
          </a:xfrm>
          <a:prstGeom prst="rect">
            <a:avLst/>
          </a:prstGeom>
          <a:noFill/>
        </p:spPr>
        <p:txBody>
          <a:bodyPr wrap="none" rtlCol="0">
            <a:spAutoFit/>
          </a:bodyPr>
          <a:lstStyle/>
          <a:p>
            <a:r>
              <a:rPr lang="en-US" dirty="0">
                <a:solidFill>
                  <a:srgbClr val="39683E"/>
                </a:solidFill>
                <a:latin typeface="+mj-lt"/>
              </a:rPr>
              <a:t>NationalNutritionMonth.org</a:t>
            </a:r>
          </a:p>
        </p:txBody>
      </p:sp>
      <p:sp>
        <p:nvSpPr>
          <p:cNvPr id="5" name="TextBox 4">
            <a:extLst>
              <a:ext uri="{FF2B5EF4-FFF2-40B4-BE49-F238E27FC236}">
                <a16:creationId xmlns:a16="http://schemas.microsoft.com/office/drawing/2014/main" id="{48AE88A5-10C4-D346-7401-BDBE97FF73D2}"/>
              </a:ext>
            </a:extLst>
          </p:cNvPr>
          <p:cNvSpPr txBox="1"/>
          <p:nvPr userDrawn="1"/>
        </p:nvSpPr>
        <p:spPr>
          <a:xfrm>
            <a:off x="5291933" y="6336268"/>
            <a:ext cx="1543949" cy="369332"/>
          </a:xfrm>
          <a:prstGeom prst="rect">
            <a:avLst/>
          </a:prstGeom>
          <a:noFill/>
        </p:spPr>
        <p:txBody>
          <a:bodyPr wrap="none" rtlCol="0">
            <a:spAutoFit/>
          </a:bodyPr>
          <a:lstStyle/>
          <a:p>
            <a:r>
              <a:rPr lang="en-US" dirty="0">
                <a:solidFill>
                  <a:srgbClr val="B2B2B2"/>
                </a:solidFill>
              </a:rPr>
              <a:t>MARCH 2025</a:t>
            </a:r>
          </a:p>
        </p:txBody>
      </p:sp>
      <p:sp>
        <p:nvSpPr>
          <p:cNvPr id="6" name="TextBox 5">
            <a:extLst>
              <a:ext uri="{FF2B5EF4-FFF2-40B4-BE49-F238E27FC236}">
                <a16:creationId xmlns:a16="http://schemas.microsoft.com/office/drawing/2014/main" id="{AFC4AB49-E71E-772E-8D6F-8B562223A9F5}"/>
              </a:ext>
            </a:extLst>
          </p:cNvPr>
          <p:cNvSpPr txBox="1"/>
          <p:nvPr userDrawn="1"/>
        </p:nvSpPr>
        <p:spPr>
          <a:xfrm>
            <a:off x="10597423" y="6342102"/>
            <a:ext cx="1289777" cy="369332"/>
          </a:xfrm>
          <a:prstGeom prst="rect">
            <a:avLst/>
          </a:prstGeom>
          <a:noFill/>
        </p:spPr>
        <p:txBody>
          <a:bodyPr wrap="none" rtlCol="0">
            <a:spAutoFit/>
          </a:bodyPr>
          <a:lstStyle/>
          <a:p>
            <a:r>
              <a:rPr lang="en-US" dirty="0">
                <a:solidFill>
                  <a:srgbClr val="39683E"/>
                </a:solidFill>
                <a:latin typeface="+mj-lt"/>
              </a:rPr>
              <a:t>eatright.org</a:t>
            </a:r>
          </a:p>
        </p:txBody>
      </p:sp>
    </p:spTree>
    <p:extLst>
      <p:ext uri="{BB962C8B-B14F-4D97-AF65-F5344CB8AC3E}">
        <p14:creationId xmlns:p14="http://schemas.microsoft.com/office/powerpoint/2010/main" val="38016069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search Theme 1">
    <p:spTree>
      <p:nvGrpSpPr>
        <p:cNvPr id="1" name=""/>
        <p:cNvGrpSpPr/>
        <p:nvPr/>
      </p:nvGrpSpPr>
      <p:grpSpPr>
        <a:xfrm>
          <a:off x="0" y="0"/>
          <a:ext cx="0" cy="0"/>
          <a:chOff x="0" y="0"/>
          <a:chExt cx="0" cy="0"/>
        </a:xfrm>
      </p:grpSpPr>
      <p:pic>
        <p:nvPicPr>
          <p:cNvPr id="23554" name="Picture 2" descr="Decorative photo: stethoscope laying on a medical chart">
            <a:extLst>
              <a:ext uri="{FF2B5EF4-FFF2-40B4-BE49-F238E27FC236}">
                <a16:creationId xmlns:a16="http://schemas.microsoft.com/office/drawing/2014/main" id="{E28FD604-A92D-496B-B012-D03E903B3FE9}"/>
              </a:ext>
            </a:extLst>
          </p:cNvPr>
          <p:cNvPicPr>
            <a:picLocks noChangeArrowheads="1"/>
          </p:cNvPicPr>
          <p:nvPr userDrawn="1"/>
        </p:nvPicPr>
        <p:blipFill rotWithShape="1">
          <a:blip r:embed="rId3">
            <a:alphaModFix amt="10000"/>
            <a:extLst>
              <a:ext uri="{28A0092B-C50C-407E-A947-70E740481C1C}">
                <a14:useLocalDpi xmlns:a14="http://schemas.microsoft.com/office/drawing/2010/main" val="0"/>
              </a:ext>
            </a:extLst>
          </a:blip>
          <a:srcRect t="12170" b="1217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0032149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676338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Public Policy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15" descr="Decorative photo: scales of justice">
            <a:extLst>
              <a:ext uri="{FF2B5EF4-FFF2-40B4-BE49-F238E27FC236}">
                <a16:creationId xmlns:a16="http://schemas.microsoft.com/office/drawing/2014/main" id="{C6C17E4D-2017-4ED4-89C8-59FAA58B5548}"/>
              </a:ext>
            </a:extLst>
          </p:cNvPr>
          <p:cNvPicPr>
            <a:picLocks/>
          </p:cNvPicPr>
          <p:nvPr userDrawn="1"/>
        </p:nvPicPr>
        <p:blipFill rotWithShape="1">
          <a:blip r:embed="rId3">
            <a:alphaModFix amt="15000"/>
          </a:blip>
          <a:srcRect t="22095" b="32242"/>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4090709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BFE64D6F-A73F-4D7A-919D-4296041A6329}"/>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28987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ublic Policy Theme 2">
    <p:spTree>
      <p:nvGrpSpPr>
        <p:cNvPr id="1" name=""/>
        <p:cNvGrpSpPr/>
        <p:nvPr/>
      </p:nvGrpSpPr>
      <p:grpSpPr>
        <a:xfrm>
          <a:off x="0" y="0"/>
          <a:ext cx="0" cy="0"/>
          <a:chOff x="0" y="0"/>
          <a:chExt cx="0" cy="0"/>
        </a:xfrm>
      </p:grpSpPr>
      <p:pic>
        <p:nvPicPr>
          <p:cNvPr id="8" name="Picture Placeholder 5" descr="Decorative photo: dome of a government building ">
            <a:extLst>
              <a:ext uri="{FF2B5EF4-FFF2-40B4-BE49-F238E27FC236}">
                <a16:creationId xmlns:a16="http://schemas.microsoft.com/office/drawing/2014/main" id="{F6E84007-FCC9-4A7F-B5B0-D72B5EBAF387}"/>
              </a:ext>
            </a:extLst>
          </p:cNvPr>
          <p:cNvPicPr>
            <a:picLocks/>
          </p:cNvPicPr>
          <p:nvPr userDrawn="1"/>
        </p:nvPicPr>
        <p:blipFill rotWithShape="1">
          <a:blip r:embed="rId3">
            <a:alphaModFix amt="10000"/>
          </a:blip>
          <a:srcRect t="5937" b="56533"/>
          <a:stretch/>
        </p:blipFill>
        <p:spPr>
          <a:xfrm>
            <a:off x="0" y="0"/>
            <a:ext cx="12192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1775667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8026574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Leadership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5" descr="Decorative photo: People in meeting sitting around a table">
            <a:extLst>
              <a:ext uri="{FF2B5EF4-FFF2-40B4-BE49-F238E27FC236}">
                <a16:creationId xmlns:a16="http://schemas.microsoft.com/office/drawing/2014/main" id="{F5808310-5ED5-4C15-8D0A-EBCD71556E30}"/>
              </a:ext>
            </a:extLst>
          </p:cNvPr>
          <p:cNvPicPr>
            <a:picLocks/>
          </p:cNvPicPr>
          <p:nvPr userDrawn="1"/>
        </p:nvPicPr>
        <p:blipFill rotWithShape="1">
          <a:blip r:embed="rId3">
            <a:alphaModFix amt="15000"/>
          </a:blip>
          <a:srcRect t="14584" b="1042"/>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478874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26BB49C0-DE27-BF78-0EC5-CAFF60D0EFBA}"/>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9916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eadership Theme 2">
    <p:spTree>
      <p:nvGrpSpPr>
        <p:cNvPr id="1" name=""/>
        <p:cNvGrpSpPr/>
        <p:nvPr/>
      </p:nvGrpSpPr>
      <p:grpSpPr>
        <a:xfrm>
          <a:off x="0" y="0"/>
          <a:ext cx="0" cy="0"/>
          <a:chOff x="0" y="0"/>
          <a:chExt cx="0" cy="0"/>
        </a:xfrm>
      </p:grpSpPr>
      <p:pic>
        <p:nvPicPr>
          <p:cNvPr id="8" name="Picture Placeholder 5" descr="Hands held up high during a conference">
            <a:extLst>
              <a:ext uri="{FF2B5EF4-FFF2-40B4-BE49-F238E27FC236}">
                <a16:creationId xmlns:a16="http://schemas.microsoft.com/office/drawing/2014/main" id="{B0D26241-7570-438A-A78E-62946DED3879}"/>
              </a:ext>
            </a:extLst>
          </p:cNvPr>
          <p:cNvPicPr>
            <a:picLocks/>
          </p:cNvPicPr>
          <p:nvPr userDrawn="1"/>
        </p:nvPicPr>
        <p:blipFill rotWithShape="1">
          <a:blip r:embed="rId3">
            <a:alphaModFix amt="35000"/>
          </a:blip>
          <a:srcRect t="7813" b="7813"/>
          <a:stretch/>
        </p:blipFill>
        <p:spPr>
          <a:xfrm>
            <a:off x="0" y="0"/>
            <a:ext cx="12192000" cy="6858000"/>
          </a:xfrm>
          <a:prstGeom prst="rect">
            <a:avLst/>
          </a:prstGeom>
          <a:noFill/>
        </p:spPr>
      </p:pic>
      <p:sp>
        <p:nvSpPr>
          <p:cNvPr id="3" name="Rectangle 2" descr="Decorative photo: Audience members raising their hands during a presentation">
            <a:extLst>
              <a:ext uri="{FF2B5EF4-FFF2-40B4-BE49-F238E27FC236}">
                <a16:creationId xmlns:a16="http://schemas.microsoft.com/office/drawing/2014/main" id="{4F9A946C-9D47-4340-AEB9-8922CC0D59D4}"/>
              </a:ext>
            </a:extLst>
          </p:cNvPr>
          <p:cNvSpPr>
            <a:spLocks/>
          </p:cNvSpPr>
          <p:nvPr userDrawn="1"/>
        </p:nvSpPr>
        <p:spPr>
          <a:xfrm>
            <a:off x="0" y="0"/>
            <a:ext cx="12192000" cy="6858000"/>
          </a:xfrm>
          <a:prstGeom prst="rect">
            <a:avLst/>
          </a:prstGeom>
          <a:gradFill flip="none" rotWithShape="1">
            <a:gsLst>
              <a:gs pos="0">
                <a:schemeClr val="bg1">
                  <a:lumMod val="95000"/>
                  <a:alpha val="50000"/>
                </a:schemeClr>
              </a:gs>
              <a:gs pos="99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6033363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9" name="Picture 2" descr="eatright logo">
            <a:extLst>
              <a:ext uri="{FF2B5EF4-FFF2-40B4-BE49-F238E27FC236}">
                <a16:creationId xmlns:a16="http://schemas.microsoft.com/office/drawing/2014/main" id="{5F0A1013-E99E-4691-AE04-11A438BA555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811A77D-6866-402E-B6EB-E3649F75E0FB}"/>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gs>
              <a:gs pos="100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BAD5FB16-51F7-45B9-8F4E-469C957562C7}"/>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3" name="Rectangle: Rounded Corners 12">
            <a:extLst>
              <a:ext uri="{FF2B5EF4-FFF2-40B4-BE49-F238E27FC236}">
                <a16:creationId xmlns:a16="http://schemas.microsoft.com/office/drawing/2014/main" id="{44BF7E2D-74B4-4FEA-8E98-58D11822DEDE}"/>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99062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eadership Theme 3">
    <p:bg>
      <p:bgPr>
        <a:solidFill>
          <a:schemeClr val="accent1"/>
        </a:solidFill>
        <a:effectLst/>
      </p:bgPr>
    </p:bg>
    <p:spTree>
      <p:nvGrpSpPr>
        <p:cNvPr id="1" name=""/>
        <p:cNvGrpSpPr/>
        <p:nvPr/>
      </p:nvGrpSpPr>
      <p:grpSpPr>
        <a:xfrm>
          <a:off x="0" y="0"/>
          <a:ext cx="0" cy="0"/>
          <a:chOff x="0" y="0"/>
          <a:chExt cx="0" cy="0"/>
        </a:xfrm>
      </p:grpSpPr>
      <p:pic>
        <p:nvPicPr>
          <p:cNvPr id="12" name="Picture Placeholder 5" descr="Decorative photo: Audience members raising their hands during a presentation">
            <a:extLst>
              <a:ext uri="{FF2B5EF4-FFF2-40B4-BE49-F238E27FC236}">
                <a16:creationId xmlns:a16="http://schemas.microsoft.com/office/drawing/2014/main" id="{14776F8A-1DAA-40BE-B303-15DEF5531EDE}"/>
              </a:ext>
            </a:extLst>
          </p:cNvPr>
          <p:cNvPicPr>
            <a:picLocks/>
          </p:cNvPicPr>
          <p:nvPr userDrawn="1"/>
        </p:nvPicPr>
        <p:blipFill rotWithShape="1">
          <a:blip r:embed="rId3">
            <a:alphaModFix amt="15000"/>
          </a:blip>
          <a:srcRect t="7813" b="7813"/>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2657599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8E1462DA-2BAE-2376-1C85-35EFB8F840C1}"/>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14412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ayment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9" descr="Decorative photo: Conceptual illustration of a practitioner surrounded by health icons">
            <a:extLst>
              <a:ext uri="{FF2B5EF4-FFF2-40B4-BE49-F238E27FC236}">
                <a16:creationId xmlns:a16="http://schemas.microsoft.com/office/drawing/2014/main" id="{AD284D24-9106-48AE-8684-7CB32898B845}"/>
              </a:ext>
            </a:extLst>
          </p:cNvPr>
          <p:cNvPicPr>
            <a:picLocks/>
          </p:cNvPicPr>
          <p:nvPr userDrawn="1"/>
        </p:nvPicPr>
        <p:blipFill>
          <a:blip r:embed="rId3">
            <a:alphaModFix amt="10000"/>
          </a:blip>
          <a:srcRect t="430" b="430"/>
          <a:stretch/>
        </p:blipFill>
        <p:spPr>
          <a:xfrm>
            <a:off x="0" y="0"/>
            <a:ext cx="12192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3392295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294AAF77-D22E-D55D-B3C3-76EE532B2D0A}"/>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33783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ayment Theme 2">
    <p:spTree>
      <p:nvGrpSpPr>
        <p:cNvPr id="1" name=""/>
        <p:cNvGrpSpPr/>
        <p:nvPr/>
      </p:nvGrpSpPr>
      <p:grpSpPr>
        <a:xfrm>
          <a:off x="0" y="0"/>
          <a:ext cx="0" cy="0"/>
          <a:chOff x="0" y="0"/>
          <a:chExt cx="0" cy="0"/>
        </a:xfrm>
      </p:grpSpPr>
      <p:pic>
        <p:nvPicPr>
          <p:cNvPr id="6" name="Picture Placeholder 5" descr="Decorative photo: Students engaging in class">
            <a:extLst>
              <a:ext uri="{FF2B5EF4-FFF2-40B4-BE49-F238E27FC236}">
                <a16:creationId xmlns:a16="http://schemas.microsoft.com/office/drawing/2014/main" id="{E9D0D054-C651-494A-861B-0377515DD870}"/>
              </a:ext>
            </a:extLst>
          </p:cNvPr>
          <p:cNvPicPr>
            <a:picLocks/>
          </p:cNvPicPr>
          <p:nvPr userDrawn="1"/>
        </p:nvPicPr>
        <p:blipFill>
          <a:blip r:embed="rId3">
            <a:alphaModFix amt="20000"/>
          </a:blip>
          <a:srcRect t="7795" b="7795"/>
          <a:stretch/>
        </p:blipFill>
        <p:spPr>
          <a:xfrm>
            <a:off x="0" y="0"/>
            <a:ext cx="12192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8165631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0133073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2 Layout with RHS Title ">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3421742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11841" cy="492443"/>
          </a:xfrm>
        </p:spPr>
        <p:txBody>
          <a:bodyPr vert="horz" lIns="0" tIns="0" rIns="0" bIns="0" rtlCol="0" anchor="b" anchorCtr="0">
            <a:spAutoFit/>
          </a:bodyPr>
          <a:lstStyle>
            <a:lvl1pPr>
              <a:defRPr lang="en-US" sz="3200"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11841"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a:extLst>
              <a:ext uri="{FF2B5EF4-FFF2-40B4-BE49-F238E27FC236}">
                <a16:creationId xmlns:a16="http://schemas.microsoft.com/office/drawing/2014/main" id="{7197E876-A21D-4C61-B48F-5C64C5E0A23C}"/>
              </a:ext>
            </a:extLst>
          </p:cNvPr>
          <p:cNvSpPr>
            <a:spLocks noGrp="1"/>
          </p:cNvSpPr>
          <p:nvPr>
            <p:ph type="body" sz="quarter" idx="13"/>
          </p:nvPr>
        </p:nvSpPr>
        <p:spPr>
          <a:xfrm>
            <a:off x="6361504" y="1384614"/>
            <a:ext cx="5511841" cy="1846659"/>
          </a:xfrm>
        </p:spPr>
        <p:txBody>
          <a:bodyPr wrap="square">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6" name="Text Placeholder 25">
            <a:extLst>
              <a:ext uri="{FF2B5EF4-FFF2-40B4-BE49-F238E27FC236}">
                <a16:creationId xmlns:a16="http://schemas.microsoft.com/office/drawing/2014/main" id="{753DB5D4-C3B5-40A3-917C-B19EB96F9994}"/>
              </a:ext>
            </a:extLst>
          </p:cNvPr>
          <p:cNvSpPr>
            <a:spLocks noGrp="1"/>
          </p:cNvSpPr>
          <p:nvPr>
            <p:ph type="body" sz="quarter" idx="16"/>
          </p:nvPr>
        </p:nvSpPr>
        <p:spPr>
          <a:xfrm>
            <a:off x="6361504" y="527632"/>
            <a:ext cx="5511841" cy="492443"/>
          </a:xfrm>
        </p:spPr>
        <p:txBody>
          <a:bodyPr anchor="ctr" anchorCtr="0"/>
          <a:lstStyle>
            <a:lvl1pPr marL="0" indent="0">
              <a:buFontTx/>
              <a:buNone/>
              <a:defRPr sz="3200">
                <a:solidFill>
                  <a:schemeClr val="bg1"/>
                </a:solidFill>
                <a:latin typeface="+mj-lt"/>
              </a:defRPr>
            </a:lvl1pPr>
            <a:lvl2pPr marL="0" indent="0">
              <a:buFontTx/>
              <a:buNone/>
              <a:defRPr/>
            </a:lvl2pPr>
            <a:lvl3pPr marL="0" indent="0">
              <a:buFontTx/>
              <a:buNone/>
              <a:defRPr/>
            </a:lvl3pPr>
            <a:lvl4pPr marL="228600" indent="0">
              <a:buFontTx/>
              <a:buNone/>
              <a:defRPr/>
            </a:lvl4pPr>
            <a:lvl5pPr marL="457200" indent="0">
              <a:buFontTx/>
              <a:buNone/>
              <a:defRPr/>
            </a:lvl5pPr>
          </a:lstStyle>
          <a:p>
            <a:pPr lvl="0"/>
            <a:r>
              <a:rPr lang="en-US"/>
              <a:t>Click to edit Master text styles</a:t>
            </a:r>
          </a:p>
        </p:txBody>
      </p:sp>
      <p:pic>
        <p:nvPicPr>
          <p:cNvPr id="24" name="Picture 23">
            <a:extLst>
              <a:ext uri="{FF2B5EF4-FFF2-40B4-BE49-F238E27FC236}">
                <a16:creationId xmlns:a16="http://schemas.microsoft.com/office/drawing/2014/main" id="{CD5D8D7E-83E5-4760-B411-38CD943042C2}"/>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6" name="Picture 2" descr="eatright logo">
            <a:extLst>
              <a:ext uri="{FF2B5EF4-FFF2-40B4-BE49-F238E27FC236}">
                <a16:creationId xmlns:a16="http://schemas.microsoft.com/office/drawing/2014/main" id="{4542A57C-7D3A-4BB5-B362-8D46893F30C4}"/>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5">
            <a:extLst>
              <a:ext uri="{FF2B5EF4-FFF2-40B4-BE49-F238E27FC236}">
                <a16:creationId xmlns:a16="http://schemas.microsoft.com/office/drawing/2014/main" id="{FBFE79BF-DC50-493C-961C-E57448CD2CD1}"/>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28" name="Oval 27">
            <a:extLst>
              <a:ext uri="{FF2B5EF4-FFF2-40B4-BE49-F238E27FC236}">
                <a16:creationId xmlns:a16="http://schemas.microsoft.com/office/drawing/2014/main" id="{AEE8FFDE-C0A5-41CD-A45E-1AC7960A3798}"/>
              </a:ext>
            </a:extLst>
          </p:cNvPr>
          <p:cNvSpPr/>
          <p:nvPr userDrawn="1"/>
        </p:nvSpPr>
        <p:spPr>
          <a:xfrm>
            <a:off x="6137564" y="682413"/>
            <a:ext cx="182880" cy="18288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AAE5BB56-AE6B-46DF-95BB-4849023DAACC}"/>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21994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2 Layout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5720287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b" anchorCtr="0">
            <a:spAutoFit/>
          </a:bodyPr>
          <a:lstStyle>
            <a:lvl1pPr>
              <a:defRPr lang="en-US" sz="3200" dirty="0">
                <a:solidFill>
                  <a:schemeClr val="accent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tx1"/>
                </a:solidFill>
              </a:defRPr>
            </a:lvl1pPr>
            <a:lvl2pPr marL="228600" indent="-228600">
              <a:spcAft>
                <a:spcPts val="600"/>
              </a:spcAft>
              <a:defRPr>
                <a:solidFill>
                  <a:schemeClr val="tx1"/>
                </a:solidFill>
              </a:defRPr>
            </a:lvl2pPr>
            <a:lvl3pPr marL="457200" indent="-228600">
              <a:spcAft>
                <a:spcPts val="600"/>
              </a:spcAft>
              <a:defRPr>
                <a:solidFill>
                  <a:schemeClr val="tx1"/>
                </a:solidFill>
              </a:defRPr>
            </a:lvl3pPr>
            <a:lvl4pPr marL="685800" indent="-228600">
              <a:spcAft>
                <a:spcPts val="600"/>
              </a:spcAft>
              <a:buFont typeface="Arial" panose="020B0604020202020204" pitchFamily="34" charset="0"/>
              <a:buChar char="•"/>
              <a:defRPr>
                <a:solidFill>
                  <a:schemeClr val="tx1"/>
                </a:solidFill>
              </a:defRPr>
            </a:lvl4pPr>
            <a:lvl5pPr>
              <a:spcAft>
                <a:spcPts val="600"/>
              </a:spcAft>
              <a:defRPr/>
            </a:lvl5pPr>
            <a:lvl6pPr>
              <a:spcAft>
                <a:spcPts val="600"/>
              </a:spcAft>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a:extLst>
              <a:ext uri="{FF2B5EF4-FFF2-40B4-BE49-F238E27FC236}">
                <a16:creationId xmlns:a16="http://schemas.microsoft.com/office/drawing/2014/main" id="{1EF9174B-D9E5-4830-AF93-F6FFEE12F86D}"/>
              </a:ext>
            </a:extLst>
          </p:cNvPr>
          <p:cNvSpPr>
            <a:spLocks noGrp="1"/>
          </p:cNvSpPr>
          <p:nvPr>
            <p:ph type="pic" sz="quarter" idx="15"/>
          </p:nvPr>
        </p:nvSpPr>
        <p:spPr>
          <a:xfrm>
            <a:off x="6361504" y="567267"/>
            <a:ext cx="5490403" cy="5655733"/>
          </a:xfrm>
          <a:prstGeom prst="rect">
            <a:avLst/>
          </a:prstGeom>
        </p:spPr>
        <p:txBody>
          <a:bodyPr anchor="ctr" anchorCtr="0">
            <a:noAutofit/>
          </a:bodyPr>
          <a:lstStyle>
            <a:lvl1pPr marL="0" indent="0" algn="ctr">
              <a:buFontTx/>
              <a:buNone/>
              <a:defRPr>
                <a:solidFill>
                  <a:schemeClr val="bg1"/>
                </a:solidFill>
              </a:defRPr>
            </a:lvl1pPr>
          </a:lstStyle>
          <a:p>
            <a:r>
              <a:rPr lang="en-US"/>
              <a:t>Click icon to add picture</a:t>
            </a:r>
            <a:endParaRPr lang="en-GB" dirty="0"/>
          </a:p>
        </p:txBody>
      </p:sp>
      <p:pic>
        <p:nvPicPr>
          <p:cNvPr id="20" name="Picture 19">
            <a:extLst>
              <a:ext uri="{FF2B5EF4-FFF2-40B4-BE49-F238E27FC236}">
                <a16:creationId xmlns:a16="http://schemas.microsoft.com/office/drawing/2014/main" id="{616059C0-32F1-4E2E-8151-645497F01FE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2" name="Picture 2" descr="eatright logo">
            <a:extLst>
              <a:ext uri="{FF2B5EF4-FFF2-40B4-BE49-F238E27FC236}">
                <a16:creationId xmlns:a16="http://schemas.microsoft.com/office/drawing/2014/main" id="{7820EEE8-B75A-46CE-986C-E1CC0BCFE927}"/>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5">
            <a:extLst>
              <a:ext uri="{FF2B5EF4-FFF2-40B4-BE49-F238E27FC236}">
                <a16:creationId xmlns:a16="http://schemas.microsoft.com/office/drawing/2014/main" id="{D08A0139-F198-4A99-B6E6-F5FAE28C9773}"/>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Tree>
    <p:extLst>
      <p:ext uri="{BB962C8B-B14F-4D97-AF65-F5344CB8AC3E}">
        <p14:creationId xmlns:p14="http://schemas.microsoft.com/office/powerpoint/2010/main" val="1040842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4267130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829498"/>
            <a:ext cx="10450413" cy="738664"/>
          </a:xfrm>
        </p:spPr>
        <p:txBody>
          <a:bodyPr vert="horz" wrap="square" anchor="b" anchorCtr="0">
            <a:spAutoFit/>
          </a:bodyPr>
          <a:lstStyle>
            <a:lvl1pPr algn="l">
              <a:defRPr sz="4800" b="0">
                <a:solidFill>
                  <a:schemeClr val="bg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870795" y="2914795"/>
            <a:ext cx="10450413" cy="369332"/>
          </a:xfrm>
          <a:prstGeom prst="rect">
            <a:avLst/>
          </a:prstGeom>
        </p:spPr>
        <p:txBody>
          <a:bodyPr wrap="square" anchor="t" anchorCtr="0">
            <a:spAutoFit/>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4" name="Picture 13" descr="Academy logo">
            <a:extLst>
              <a:ext uri="{FF2B5EF4-FFF2-40B4-BE49-F238E27FC236}">
                <a16:creationId xmlns:a16="http://schemas.microsoft.com/office/drawing/2014/main" id="{5002F60C-C64D-462D-AB3A-0959D2A1D6E9}"/>
              </a:ext>
            </a:extLst>
          </p:cNvPr>
          <p:cNvPicPr>
            <a:picLocks/>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7456827" y="427640"/>
            <a:ext cx="4174064" cy="753386"/>
          </a:xfrm>
          <a:prstGeom prst="rect">
            <a:avLst/>
          </a:prstGeom>
        </p:spPr>
      </p:pic>
      <p:pic>
        <p:nvPicPr>
          <p:cNvPr id="15" name="Picture 14">
            <a:extLst>
              <a:ext uri="{FF2B5EF4-FFF2-40B4-BE49-F238E27FC236}">
                <a16:creationId xmlns:a16="http://schemas.microsoft.com/office/drawing/2014/main" id="{69276587-8482-4F1C-B0F2-67645C5A886B}"/>
              </a:ext>
              <a:ext uri="{C183D7F6-B498-43B3-948B-1728B52AA6E4}">
                <adec:decorative xmlns:adec="http://schemas.microsoft.com/office/drawing/2017/decorative" val="1"/>
              </a:ext>
            </a:extLst>
          </p:cNvPr>
          <p:cNvPicPr>
            <a:picLocks noChangeAspect="1" noChangeArrowheads="1"/>
          </p:cNvPicPr>
          <p:nvPr userDrawn="1"/>
        </p:nvPicPr>
        <p:blipFill>
          <a:blip r:embed="rId7">
            <a:alphaModFix amt="10000"/>
            <a:biLevel thresh="50000"/>
            <a:extLst>
              <a:ext uri="{28A0092B-C50C-407E-A947-70E740481C1C}">
                <a14:useLocalDpi xmlns:a14="http://schemas.microsoft.com/office/drawing/2010/main" val="0"/>
              </a:ext>
            </a:extLst>
          </a:blip>
          <a:srcRect/>
          <a:stretch>
            <a:fillRect/>
          </a:stretch>
        </p:blipFill>
        <p:spPr bwMode="auto">
          <a:xfrm>
            <a:off x="7162802" y="3619725"/>
            <a:ext cx="5001490" cy="3117594"/>
          </a:xfrm>
          <a:custGeom>
            <a:avLst/>
            <a:gdLst>
              <a:gd name="connsiteX0" fmla="*/ 0 w 5001490"/>
              <a:gd name="connsiteY0" fmla="*/ 0 h 3117594"/>
              <a:gd name="connsiteX1" fmla="*/ 4584635 w 5001490"/>
              <a:gd name="connsiteY1" fmla="*/ 0 h 3117594"/>
              <a:gd name="connsiteX2" fmla="*/ 4584635 w 5001490"/>
              <a:gd name="connsiteY2" fmla="*/ 632657 h 3117594"/>
              <a:gd name="connsiteX3" fmla="*/ 5001490 w 5001490"/>
              <a:gd name="connsiteY3" fmla="*/ 632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84635" y="0"/>
                </a:lnTo>
                <a:lnTo>
                  <a:pt x="4584635" y="632657"/>
                </a:lnTo>
                <a:lnTo>
                  <a:pt x="5001490" y="632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BB545674-149D-47BE-AA7E-FFBBC9D13BD9}"/>
              </a:ext>
            </a:extLst>
          </p:cNvPr>
          <p:cNvPicPr>
            <a:picLocks noChangeAspect="1"/>
          </p:cNvPicPr>
          <p:nvPr userDrawn="1"/>
        </p:nvPicPr>
        <p:blipFill>
          <a:blip r:embed="rId8">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3698720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preserve="1" userDrawn="1">
  <p:cSld name="Divider 2">
    <p:spTree>
      <p:nvGrpSpPr>
        <p:cNvPr id="1" name="Shape 1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E40551B-CCAA-40CF-BB09-C647D5292AB2}"/>
              </a:ext>
            </a:extLst>
          </p:cNvPr>
          <p:cNvGraphicFramePr>
            <a:graphicFrameLocks noChangeAspect="1"/>
          </p:cNvGraphicFramePr>
          <p:nvPr userDrawn="1">
            <p:custDataLst>
              <p:tags r:id="rId1"/>
            </p:custDataLst>
            <p:extLst>
              <p:ext uri="{D42A27DB-BD31-4B8C-83A1-F6EECF244321}">
                <p14:modId xmlns:p14="http://schemas.microsoft.com/office/powerpoint/2010/main" val="905864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2" name="Object 1" hidden="1">
                        <a:extLst>
                          <a:ext uri="{FF2B5EF4-FFF2-40B4-BE49-F238E27FC236}">
                            <a16:creationId xmlns:a16="http://schemas.microsoft.com/office/drawing/2014/main" id="{DE40551B-CCAA-40CF-BB09-C647D5292AB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Picture Placeholder 27">
            <a:extLst>
              <a:ext uri="{FF2B5EF4-FFF2-40B4-BE49-F238E27FC236}">
                <a16:creationId xmlns:a16="http://schemas.microsoft.com/office/drawing/2014/main" id="{50189037-C5E9-4409-86CB-C49906D4FF3C}"/>
              </a:ext>
            </a:extLst>
          </p:cNvPr>
          <p:cNvSpPr>
            <a:spLocks noGrp="1"/>
          </p:cNvSpPr>
          <p:nvPr>
            <p:ph type="pic" sz="quarter" idx="10"/>
          </p:nvPr>
        </p:nvSpPr>
        <p:spPr>
          <a:xfrm>
            <a:off x="4621651" y="0"/>
            <a:ext cx="7570350" cy="6858000"/>
          </a:xfrm>
          <a:custGeom>
            <a:avLst/>
            <a:gdLst>
              <a:gd name="connsiteX0" fmla="*/ 2996044 w 7570350"/>
              <a:gd name="connsiteY0" fmla="*/ 0 h 6858000"/>
              <a:gd name="connsiteX1" fmla="*/ 7570350 w 7570350"/>
              <a:gd name="connsiteY1" fmla="*/ 0 h 6858000"/>
              <a:gd name="connsiteX2" fmla="*/ 7570350 w 7570350"/>
              <a:gd name="connsiteY2" fmla="*/ 6858000 h 6858000"/>
              <a:gd name="connsiteX3" fmla="*/ 0 w 7570350"/>
              <a:gd name="connsiteY3" fmla="*/ 6858000 h 6858000"/>
              <a:gd name="connsiteX4" fmla="*/ 644436 w 7570350"/>
              <a:gd name="connsiteY4" fmla="*/ 5382876 h 6858000"/>
              <a:gd name="connsiteX5" fmla="*/ 886254 w 7570350"/>
              <a:gd name="connsiteY5" fmla="*/ 5382876 h 6858000"/>
              <a:gd name="connsiteX6" fmla="*/ 2593412 w 7570350"/>
              <a:gd name="connsiteY6" fmla="*/ 1475127 h 6858000"/>
              <a:gd name="connsiteX7" fmla="*/ 2351608 w 7570350"/>
              <a:gd name="connsiteY7" fmla="*/ 14751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0350" h="6858000">
                <a:moveTo>
                  <a:pt x="2996044" y="0"/>
                </a:moveTo>
                <a:lnTo>
                  <a:pt x="7570350" y="0"/>
                </a:lnTo>
                <a:lnTo>
                  <a:pt x="7570350" y="6858000"/>
                </a:lnTo>
                <a:lnTo>
                  <a:pt x="0" y="6858000"/>
                </a:lnTo>
                <a:lnTo>
                  <a:pt x="644436" y="5382876"/>
                </a:lnTo>
                <a:lnTo>
                  <a:pt x="886254" y="5382876"/>
                </a:lnTo>
                <a:lnTo>
                  <a:pt x="2593412" y="1475127"/>
                </a:lnTo>
                <a:lnTo>
                  <a:pt x="2351608" y="1475127"/>
                </a:lnTo>
                <a:close/>
              </a:path>
            </a:pathLst>
          </a:custGeom>
          <a:solidFill>
            <a:schemeClr val="accent1"/>
          </a:solidFill>
        </p:spPr>
        <p:txBody>
          <a:bodyPr wrap="square" anchor="ctr" anchorCtr="1">
            <a:noAutofit/>
          </a:bodyPr>
          <a:lstStyle>
            <a:lvl1pPr marL="0" indent="0" algn="ctr">
              <a:buFontTx/>
              <a:buNone/>
              <a:defRPr>
                <a:solidFill>
                  <a:schemeClr val="bg1"/>
                </a:solidFill>
              </a:defRPr>
            </a:lvl1pPr>
          </a:lstStyle>
          <a:p>
            <a:r>
              <a:rPr lang="en-US"/>
              <a:t>Click icon to add picture</a:t>
            </a:r>
            <a:endParaRPr lang="en-GB" dirty="0"/>
          </a:p>
        </p:txBody>
      </p:sp>
      <p:sp>
        <p:nvSpPr>
          <p:cNvPr id="11" name="Google Shape;11;p2"/>
          <p:cNvSpPr/>
          <p:nvPr/>
        </p:nvSpPr>
        <p:spPr>
          <a:xfrm>
            <a:off x="17" y="-25"/>
            <a:ext cx="7617703" cy="6863837"/>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chemeClr val="bg1"/>
          </a:solidFill>
          <a:ln>
            <a:noFill/>
          </a:ln>
          <a:effectLst>
            <a:outerShdw dist="9525" algn="bl" rotWithShape="0">
              <a:schemeClr val="lt1">
                <a:alpha val="1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609600" y="2317769"/>
            <a:ext cx="4636000" cy="2222462"/>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800">
                <a:solidFill>
                  <a:schemeClr val="accent1"/>
                </a:solidFill>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r>
              <a:rPr lang="en-US"/>
              <a:t>Click to edit Master title style</a:t>
            </a:r>
            <a:endParaRPr dirty="0"/>
          </a:p>
        </p:txBody>
      </p:sp>
      <p:sp>
        <p:nvSpPr>
          <p:cNvPr id="10" name="Google Shape;12;p2">
            <a:extLst>
              <a:ext uri="{FF2B5EF4-FFF2-40B4-BE49-F238E27FC236}">
                <a16:creationId xmlns:a16="http://schemas.microsoft.com/office/drawing/2014/main" id="{BBF4B21D-E5A8-4D68-A56D-AB32AF199339}"/>
              </a:ext>
            </a:extLst>
          </p:cNvPr>
          <p:cNvSpPr/>
          <p:nvPr userDrawn="1"/>
        </p:nvSpPr>
        <p:spPr>
          <a:xfrm>
            <a:off x="5076762" y="1475127"/>
            <a:ext cx="2138317" cy="3907747"/>
          </a:xfrm>
          <a:custGeom>
            <a:avLst/>
            <a:gdLst/>
            <a:ahLst/>
            <a:cxnLst/>
            <a:rect l="l" t="t" r="r" b="b"/>
            <a:pathLst>
              <a:path w="1303852" h="2392498" extrusionOk="0">
                <a:moveTo>
                  <a:pt x="1040950" y="0"/>
                </a:moveTo>
                <a:lnTo>
                  <a:pt x="0" y="2392499"/>
                </a:lnTo>
                <a:lnTo>
                  <a:pt x="262902" y="2392499"/>
                </a:lnTo>
                <a:lnTo>
                  <a:pt x="1303852" y="0"/>
                </a:lnTo>
                <a:lnTo>
                  <a:pt x="1040950" y="0"/>
                </a:lnTo>
                <a:close/>
              </a:path>
            </a:pathLst>
          </a:custGeom>
          <a:solidFill>
            <a:schemeClr val="accent4">
              <a:lumMod val="40000"/>
              <a:lumOff val="60000"/>
            </a:schemeClr>
          </a:solidFill>
          <a:ln>
            <a:noFill/>
          </a:ln>
          <a:effectLst>
            <a:outerShdw blurRad="57150" dist="19050" algn="bl" rotWithShape="0">
              <a:schemeClr val="dk1">
                <a:alpha val="30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CCFE3BCB-5F94-4F67-BD20-56E2282ADDBC}"/>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4" name="Picture 2" descr="eatright logo">
            <a:extLst>
              <a:ext uri="{FF2B5EF4-FFF2-40B4-BE49-F238E27FC236}">
                <a16:creationId xmlns:a16="http://schemas.microsoft.com/office/drawing/2014/main" id="{54FE2F90-A1F9-4B35-9BF2-EF3B3013F581}"/>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5622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Divider Whit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10030162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Oval 17">
            <a:extLst>
              <a:ext uri="{FF2B5EF4-FFF2-40B4-BE49-F238E27FC236}">
                <a16:creationId xmlns:a16="http://schemas.microsoft.com/office/drawing/2014/main" id="{33C2FF14-B9CD-44E9-B5B9-824E7EB9FBE6}"/>
              </a:ext>
            </a:extLst>
          </p:cNvPr>
          <p:cNvSpPr>
            <a:spLocks/>
          </p:cNvSpPr>
          <p:nvPr userDrawn="1"/>
        </p:nvSpPr>
        <p:spPr>
          <a:xfrm>
            <a:off x="340093" y="2493817"/>
            <a:ext cx="1870364" cy="18703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2500745" y="3121224"/>
            <a:ext cx="9351163" cy="615553"/>
          </a:xfrm>
        </p:spPr>
        <p:txBody>
          <a:bodyPr vert="horz" wrap="square" anchor="ctr">
            <a:spAutoFit/>
          </a:bodyPr>
          <a:lstStyle>
            <a:lvl1pPr>
              <a:defRPr sz="4000">
                <a:solidFill>
                  <a:schemeClr val="accent1"/>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376FF6D3-9405-472A-B97D-8D683E87CFC7}"/>
              </a:ext>
            </a:extLst>
          </p:cNvPr>
          <p:cNvSpPr>
            <a:spLocks noGrp="1"/>
          </p:cNvSpPr>
          <p:nvPr userDrawn="1">
            <p:ph type="body" sz="quarter" idx="10" hasCustomPrompt="1"/>
          </p:nvPr>
        </p:nvSpPr>
        <p:spPr>
          <a:xfrm>
            <a:off x="755101" y="3059667"/>
            <a:ext cx="1040349" cy="738664"/>
          </a:xfrm>
        </p:spPr>
        <p:txBody>
          <a:bodyPr wrap="none" anchor="ctr" anchorCtr="1">
            <a:spAutoFit/>
          </a:bodyPr>
          <a:lstStyle>
            <a:lvl1pPr marL="0" indent="0">
              <a:buNone/>
              <a:defRPr sz="4800">
                <a:solidFill>
                  <a:schemeClr val="bg1"/>
                </a:solidFill>
              </a:defRPr>
            </a:lvl1pPr>
          </a:lstStyle>
          <a:p>
            <a:pPr lvl="0"/>
            <a:r>
              <a:rPr lang="en-US" dirty="0"/>
              <a:t>&lt;#&gt;</a:t>
            </a:r>
          </a:p>
        </p:txBody>
      </p:sp>
      <p:pic>
        <p:nvPicPr>
          <p:cNvPr id="12" name="Picture 11">
            <a:extLst>
              <a:ext uri="{FF2B5EF4-FFF2-40B4-BE49-F238E27FC236}">
                <a16:creationId xmlns:a16="http://schemas.microsoft.com/office/drawing/2014/main" id="{15C82016-4203-411D-B1B9-7576364DBB8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3" name="Picture 2" descr="Eatright Logo PNG Vector (SVG) ">
            <a:extLst>
              <a:ext uri="{FF2B5EF4-FFF2-40B4-BE49-F238E27FC236}">
                <a16:creationId xmlns:a16="http://schemas.microsoft.com/office/drawing/2014/main" id="{6DD508B3-B8CF-5764-F693-BBA5428A2C98}"/>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14">
            <a:extLst>
              <a:ext uri="{FF2B5EF4-FFF2-40B4-BE49-F238E27FC236}">
                <a16:creationId xmlns:a16="http://schemas.microsoft.com/office/drawing/2014/main" id="{069E644F-0A06-76C1-051E-EB4D734C3584}"/>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gs>
              <a:gs pos="100000">
                <a:schemeClr val="accent4">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D945AB80-77D3-37E1-0112-2D253FA95C5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Tree>
    <p:extLst>
      <p:ext uri="{BB962C8B-B14F-4D97-AF65-F5344CB8AC3E}">
        <p14:creationId xmlns:p14="http://schemas.microsoft.com/office/powerpoint/2010/main" val="33597948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Divider Contrast">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32888039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Oval 17">
            <a:extLst>
              <a:ext uri="{FF2B5EF4-FFF2-40B4-BE49-F238E27FC236}">
                <a16:creationId xmlns:a16="http://schemas.microsoft.com/office/drawing/2014/main" id="{33C2FF14-B9CD-44E9-B5B9-824E7EB9FBE6}"/>
              </a:ext>
            </a:extLst>
          </p:cNvPr>
          <p:cNvSpPr>
            <a:spLocks/>
          </p:cNvSpPr>
          <p:nvPr userDrawn="1"/>
        </p:nvSpPr>
        <p:spPr>
          <a:xfrm>
            <a:off x="340093" y="2493817"/>
            <a:ext cx="1870364" cy="1870364"/>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2500745" y="3121224"/>
            <a:ext cx="9351163" cy="615553"/>
          </a:xfrm>
        </p:spPr>
        <p:txBody>
          <a:bodyPr vert="horz" wrap="square" anchor="ctr">
            <a:spAutoFit/>
          </a:bodyPr>
          <a:lstStyle>
            <a:lvl1pPr>
              <a:defRPr sz="4000">
                <a:solidFill>
                  <a:schemeClr val="bg1"/>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376FF6D3-9405-472A-B97D-8D683E87CFC7}"/>
              </a:ext>
            </a:extLst>
          </p:cNvPr>
          <p:cNvSpPr>
            <a:spLocks noGrp="1"/>
          </p:cNvSpPr>
          <p:nvPr userDrawn="1">
            <p:ph type="body" sz="quarter" idx="10" hasCustomPrompt="1"/>
          </p:nvPr>
        </p:nvSpPr>
        <p:spPr>
          <a:xfrm>
            <a:off x="755101" y="3059667"/>
            <a:ext cx="1040349" cy="738664"/>
          </a:xfrm>
        </p:spPr>
        <p:txBody>
          <a:bodyPr wrap="none" anchor="ctr" anchorCtr="1">
            <a:spAutoFit/>
          </a:bodyPr>
          <a:lstStyle>
            <a:lvl1pPr marL="0" indent="0">
              <a:buNone/>
              <a:defRPr sz="4800">
                <a:solidFill>
                  <a:schemeClr val="tx1"/>
                </a:solidFill>
              </a:defRPr>
            </a:lvl1pPr>
          </a:lstStyle>
          <a:p>
            <a:pPr lvl="0"/>
            <a:r>
              <a:rPr lang="en-US" dirty="0"/>
              <a:t>&lt;#&gt;</a:t>
            </a:r>
          </a:p>
        </p:txBody>
      </p:sp>
      <p:pic>
        <p:nvPicPr>
          <p:cNvPr id="13" name="Picture 12">
            <a:extLst>
              <a:ext uri="{FF2B5EF4-FFF2-40B4-BE49-F238E27FC236}">
                <a16:creationId xmlns:a16="http://schemas.microsoft.com/office/drawing/2014/main" id="{6BF9F2A5-AB21-4604-9E15-409B06DBE8D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4" name="Picture 2" descr="eatright logo">
            <a:extLst>
              <a:ext uri="{FF2B5EF4-FFF2-40B4-BE49-F238E27FC236}">
                <a16:creationId xmlns:a16="http://schemas.microsoft.com/office/drawing/2014/main" id="{916EA5F2-4F10-4B8B-95E1-73C96CBAB2D2}"/>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5">
            <a:extLst>
              <a:ext uri="{FF2B5EF4-FFF2-40B4-BE49-F238E27FC236}">
                <a16:creationId xmlns:a16="http://schemas.microsoft.com/office/drawing/2014/main" id="{B3889CD4-221C-47F5-AE23-FFCC4215A82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3" name="Rectangle: Rounded Corners 10">
            <a:extLst>
              <a:ext uri="{FF2B5EF4-FFF2-40B4-BE49-F238E27FC236}">
                <a16:creationId xmlns:a16="http://schemas.microsoft.com/office/drawing/2014/main" id="{101CFAF0-8F16-F9EA-ED06-40DF7EF565D1}"/>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49344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all Out">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38503259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Title"/>
          <p:cNvSpPr>
            <a:spLocks noGrp="1"/>
          </p:cNvSpPr>
          <p:nvPr>
            <p:ph type="title" hasCustomPrompt="1"/>
          </p:nvPr>
        </p:nvSpPr>
        <p:spPr>
          <a:xfrm>
            <a:off x="1527792" y="3121224"/>
            <a:ext cx="9136416" cy="615553"/>
          </a:xfrm>
        </p:spPr>
        <p:txBody>
          <a:bodyPr vert="horz" wrap="square" anchor="ctr">
            <a:spAutoFit/>
          </a:bodyPr>
          <a:lstStyle>
            <a:lvl1pPr algn="ctr">
              <a:defRPr sz="4000">
                <a:solidFill>
                  <a:schemeClr val="bg1"/>
                </a:solidFill>
              </a:defRPr>
            </a:lvl1pPr>
          </a:lstStyle>
          <a:p>
            <a:r>
              <a:rPr lang="en-US" dirty="0"/>
              <a:t>Key message </a:t>
            </a:r>
          </a:p>
        </p:txBody>
      </p:sp>
      <p:pic>
        <p:nvPicPr>
          <p:cNvPr id="8" name="Picture 7">
            <a:extLst>
              <a:ext uri="{FF2B5EF4-FFF2-40B4-BE49-F238E27FC236}">
                <a16:creationId xmlns:a16="http://schemas.microsoft.com/office/drawing/2014/main" id="{64684B87-7CC5-4D76-9058-790A7B708A9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B5562CF6-0AF8-493F-9AA3-2F1FA6DFF4D7}"/>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5">
            <a:extLst>
              <a:ext uri="{FF2B5EF4-FFF2-40B4-BE49-F238E27FC236}">
                <a16:creationId xmlns:a16="http://schemas.microsoft.com/office/drawing/2014/main" id="{D5B83802-6B2E-4AD2-9C56-32E4476C24FA}"/>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3" name="Rectangle: Rounded Corners 10">
            <a:extLst>
              <a:ext uri="{FF2B5EF4-FFF2-40B4-BE49-F238E27FC236}">
                <a16:creationId xmlns:a16="http://schemas.microsoft.com/office/drawing/2014/main" id="{6F4FD87C-8BFF-2514-08E8-B7F9707A6D88}"/>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09760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1665824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4" name="그림 개체 틀 2">
            <a:extLst>
              <a:ext uri="{FF2B5EF4-FFF2-40B4-BE49-F238E27FC236}">
                <a16:creationId xmlns:a16="http://schemas.microsoft.com/office/drawing/2014/main" id="{127CE447-A642-4D81-98BA-CE38C786C147}"/>
              </a:ext>
            </a:extLst>
          </p:cNvPr>
          <p:cNvSpPr>
            <a:spLocks noGrp="1"/>
          </p:cNvSpPr>
          <p:nvPr>
            <p:ph type="pic" sz="quarter" idx="15" hasCustomPrompt="1"/>
          </p:nvPr>
        </p:nvSpPr>
        <p:spPr>
          <a:xfrm>
            <a:off x="873679"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5" name="그림 개체 틀 2">
            <a:extLst>
              <a:ext uri="{FF2B5EF4-FFF2-40B4-BE49-F238E27FC236}">
                <a16:creationId xmlns:a16="http://schemas.microsoft.com/office/drawing/2014/main" id="{4320FEFD-9FA3-44B9-A15E-9E80101380D3}"/>
              </a:ext>
            </a:extLst>
          </p:cNvPr>
          <p:cNvSpPr>
            <a:spLocks noGrp="1"/>
          </p:cNvSpPr>
          <p:nvPr>
            <p:ph type="pic" sz="quarter" idx="16" hasCustomPrompt="1"/>
          </p:nvPr>
        </p:nvSpPr>
        <p:spPr>
          <a:xfrm>
            <a:off x="6449573"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6" name="그림 개체 틀 2">
            <a:extLst>
              <a:ext uri="{FF2B5EF4-FFF2-40B4-BE49-F238E27FC236}">
                <a16:creationId xmlns:a16="http://schemas.microsoft.com/office/drawing/2014/main" id="{677B01DD-AAD3-4EBA-B123-321D82696DF1}"/>
              </a:ext>
            </a:extLst>
          </p:cNvPr>
          <p:cNvSpPr>
            <a:spLocks noGrp="1"/>
          </p:cNvSpPr>
          <p:nvPr>
            <p:ph type="pic" sz="quarter" idx="17" hasCustomPrompt="1"/>
          </p:nvPr>
        </p:nvSpPr>
        <p:spPr>
          <a:xfrm>
            <a:off x="873679"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8" name="그림 개체 틀 2">
            <a:extLst>
              <a:ext uri="{FF2B5EF4-FFF2-40B4-BE49-F238E27FC236}">
                <a16:creationId xmlns:a16="http://schemas.microsoft.com/office/drawing/2014/main" id="{1A34FF60-2F1E-421A-9713-1FDFC1B40F8D}"/>
              </a:ext>
            </a:extLst>
          </p:cNvPr>
          <p:cNvSpPr>
            <a:spLocks noGrp="1"/>
          </p:cNvSpPr>
          <p:nvPr>
            <p:ph type="pic" sz="quarter" idx="18" hasCustomPrompt="1"/>
          </p:nvPr>
        </p:nvSpPr>
        <p:spPr>
          <a:xfrm>
            <a:off x="6449573"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2">
            <a:extLst>
              <a:ext uri="{FF2B5EF4-FFF2-40B4-BE49-F238E27FC236}">
                <a16:creationId xmlns:a16="http://schemas.microsoft.com/office/drawing/2014/main" id="{BD92E7D9-0DED-4EAD-A879-DE20C6FEBA69}"/>
              </a:ext>
            </a:extLst>
          </p:cNvPr>
          <p:cNvSpPr>
            <a:spLocks noGrp="1"/>
          </p:cNvSpPr>
          <p:nvPr>
            <p:ph type="pic" sz="quarter" idx="19" hasCustomPrompt="1"/>
          </p:nvPr>
        </p:nvSpPr>
        <p:spPr>
          <a:xfrm>
            <a:off x="3661626"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2">
            <a:extLst>
              <a:ext uri="{FF2B5EF4-FFF2-40B4-BE49-F238E27FC236}">
                <a16:creationId xmlns:a16="http://schemas.microsoft.com/office/drawing/2014/main" id="{2D54484E-9793-4069-9F0C-A340F3FB4690}"/>
              </a:ext>
            </a:extLst>
          </p:cNvPr>
          <p:cNvSpPr>
            <a:spLocks noGrp="1"/>
          </p:cNvSpPr>
          <p:nvPr>
            <p:ph type="pic" sz="quarter" idx="20" hasCustomPrompt="1"/>
          </p:nvPr>
        </p:nvSpPr>
        <p:spPr>
          <a:xfrm>
            <a:off x="9237519"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2">
            <a:extLst>
              <a:ext uri="{FF2B5EF4-FFF2-40B4-BE49-F238E27FC236}">
                <a16:creationId xmlns:a16="http://schemas.microsoft.com/office/drawing/2014/main" id="{0E2FD197-77A2-4D9C-9660-BC1BE4AF484B}"/>
              </a:ext>
            </a:extLst>
          </p:cNvPr>
          <p:cNvSpPr>
            <a:spLocks noGrp="1"/>
          </p:cNvSpPr>
          <p:nvPr>
            <p:ph type="pic" sz="quarter" idx="21" hasCustomPrompt="1"/>
          </p:nvPr>
        </p:nvSpPr>
        <p:spPr>
          <a:xfrm>
            <a:off x="3661626"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2" name="그림 개체 틀 2">
            <a:extLst>
              <a:ext uri="{FF2B5EF4-FFF2-40B4-BE49-F238E27FC236}">
                <a16:creationId xmlns:a16="http://schemas.microsoft.com/office/drawing/2014/main" id="{C9A83A7E-5F60-41D1-8897-EA3531A3ADF0}"/>
              </a:ext>
            </a:extLst>
          </p:cNvPr>
          <p:cNvSpPr>
            <a:spLocks noGrp="1"/>
          </p:cNvSpPr>
          <p:nvPr>
            <p:ph type="pic" sz="quarter" idx="22" hasCustomPrompt="1"/>
          </p:nvPr>
        </p:nvSpPr>
        <p:spPr>
          <a:xfrm>
            <a:off x="9237519"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24700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9172501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hasCustomPrompt="1"/>
          </p:nvPr>
        </p:nvSpPr>
        <p:spPr>
          <a:xfrm>
            <a:off x="340093" y="281411"/>
            <a:ext cx="11511814" cy="984885"/>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dirty="0"/>
              <a:t>Two lines </a:t>
            </a:r>
            <a:br>
              <a:rPr lang="en-US" dirty="0"/>
            </a:br>
            <a:r>
              <a:rPr lang="en-US" dirty="0"/>
              <a:t>Slide title</a:t>
            </a:r>
          </a:p>
        </p:txBody>
      </p:sp>
      <p:sp>
        <p:nvSpPr>
          <p:cNvPr id="16" name="Text Placeholder 9">
            <a:extLst>
              <a:ext uri="{FF2B5EF4-FFF2-40B4-BE49-F238E27FC236}">
                <a16:creationId xmlns:a16="http://schemas.microsoft.com/office/drawing/2014/main" id="{46A2E252-59C9-45CC-AE2B-05C6EA875891}"/>
              </a:ext>
            </a:extLst>
          </p:cNvPr>
          <p:cNvSpPr>
            <a:spLocks noGrp="1"/>
          </p:cNvSpPr>
          <p:nvPr>
            <p:ph type="body" sz="quarter" idx="11"/>
          </p:nvPr>
        </p:nvSpPr>
        <p:spPr>
          <a:xfrm>
            <a:off x="340093" y="1579347"/>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4" name="Picture 13">
            <a:extLst>
              <a:ext uri="{FF2B5EF4-FFF2-40B4-BE49-F238E27FC236}">
                <a16:creationId xmlns:a16="http://schemas.microsoft.com/office/drawing/2014/main" id="{3B5813B1-8A60-42D8-8DE1-F6D5A8CAEEEE}"/>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9" name="Rectangle: Rounded Corners 18">
            <a:extLst>
              <a:ext uri="{FF2B5EF4-FFF2-40B4-BE49-F238E27FC236}">
                <a16:creationId xmlns:a16="http://schemas.microsoft.com/office/drawing/2014/main" id="{871F122C-A9BF-4CE6-93B2-E227572893B6}"/>
              </a:ext>
              <a:ext uri="{C183D7F6-B498-43B3-948B-1728B52AA6E4}">
                <adec:decorative xmlns:adec="http://schemas.microsoft.com/office/drawing/2017/decorative" val="1"/>
              </a:ext>
            </a:extLst>
          </p:cNvPr>
          <p:cNvSpPr>
            <a:spLocks/>
          </p:cNvSpPr>
          <p:nvPr userDrawn="1"/>
        </p:nvSpPr>
        <p:spPr>
          <a:xfrm>
            <a:off x="130174" y="281411"/>
            <a:ext cx="99897" cy="98488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9572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2 Layou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1655677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a:extLst>
              <a:ext uri="{FF2B5EF4-FFF2-40B4-BE49-F238E27FC236}">
                <a16:creationId xmlns:a16="http://schemas.microsoft.com/office/drawing/2014/main" id="{7197E876-A21D-4C61-B48F-5C64C5E0A23C}"/>
              </a:ext>
            </a:extLst>
          </p:cNvPr>
          <p:cNvSpPr>
            <a:spLocks noGrp="1"/>
          </p:cNvSpPr>
          <p:nvPr>
            <p:ph type="body" sz="quarter" idx="13"/>
          </p:nvPr>
        </p:nvSpPr>
        <p:spPr>
          <a:xfrm>
            <a:off x="636150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baseline="0">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8" name="Picture 17">
            <a:extLst>
              <a:ext uri="{FF2B5EF4-FFF2-40B4-BE49-F238E27FC236}">
                <a16:creationId xmlns:a16="http://schemas.microsoft.com/office/drawing/2014/main" id="{FF0E4F00-D032-495B-BEED-C22CBE540757}"/>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4" name="Picture 2" descr="eatright logo">
            <a:extLst>
              <a:ext uri="{FF2B5EF4-FFF2-40B4-BE49-F238E27FC236}">
                <a16:creationId xmlns:a16="http://schemas.microsoft.com/office/drawing/2014/main" id="{41E90BF1-7FB0-42D6-806B-00C39E58CEA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0237486E-CFE5-4644-BE51-5B934893AE34}"/>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20" name="Rectangle: Rounded Corners 19">
            <a:extLst>
              <a:ext uri="{FF2B5EF4-FFF2-40B4-BE49-F238E27FC236}">
                <a16:creationId xmlns:a16="http://schemas.microsoft.com/office/drawing/2014/main" id="{F48A0DAE-A9BF-4348-8CE4-792CB063D7FA}"/>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68742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1/2 Layout with Char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656424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sz="320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baseline="0">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hart Placeholder 4">
            <a:extLst>
              <a:ext uri="{FF2B5EF4-FFF2-40B4-BE49-F238E27FC236}">
                <a16:creationId xmlns:a16="http://schemas.microsoft.com/office/drawing/2014/main" id="{BE6ADA43-79D6-4C71-B1F1-ECD15A8A5D86}"/>
              </a:ext>
            </a:extLst>
          </p:cNvPr>
          <p:cNvSpPr>
            <a:spLocks noGrp="1"/>
          </p:cNvSpPr>
          <p:nvPr>
            <p:ph type="chart" sz="quarter" idx="14"/>
          </p:nvPr>
        </p:nvSpPr>
        <p:spPr>
          <a:xfrm>
            <a:off x="6361504" y="1384614"/>
            <a:ext cx="5490403" cy="4448150"/>
          </a:xfrm>
        </p:spPr>
        <p:txBody>
          <a:bodyPr anchor="ctr" anchorCtr="0">
            <a:noAutofit/>
          </a:bodyPr>
          <a:lstStyle>
            <a:lvl1pPr marL="0" indent="0" algn="ctr">
              <a:buFontTx/>
              <a:buNone/>
              <a:defRPr>
                <a:solidFill>
                  <a:schemeClr val="tx1"/>
                </a:solidFill>
              </a:defRPr>
            </a:lvl1pPr>
          </a:lstStyle>
          <a:p>
            <a:r>
              <a:rPr lang="en-US"/>
              <a:t>Click icon to add chart</a:t>
            </a:r>
            <a:endParaRPr lang="en-GB"/>
          </a:p>
        </p:txBody>
      </p:sp>
      <p:pic>
        <p:nvPicPr>
          <p:cNvPr id="18" name="Picture 17">
            <a:extLst>
              <a:ext uri="{FF2B5EF4-FFF2-40B4-BE49-F238E27FC236}">
                <a16:creationId xmlns:a16="http://schemas.microsoft.com/office/drawing/2014/main" id="{E5C7DFB5-A541-4740-A365-3404D355ACCF}"/>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2" name="Picture 2" descr="eatright logo">
            <a:extLst>
              <a:ext uri="{FF2B5EF4-FFF2-40B4-BE49-F238E27FC236}">
                <a16:creationId xmlns:a16="http://schemas.microsoft.com/office/drawing/2014/main" id="{6A0E25C2-0519-40DE-9BA9-390E1B0F515F}"/>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5">
            <a:extLst>
              <a:ext uri="{FF2B5EF4-FFF2-40B4-BE49-F238E27FC236}">
                <a16:creationId xmlns:a16="http://schemas.microsoft.com/office/drawing/2014/main" id="{561BC227-808A-4134-BC08-40F8345B3CC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2242A28B-56C2-474C-B2C7-444D5F06A74E}"/>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20599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2 Layout with Objec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074342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863DE679-EC93-451D-8750-2131923DD1DF}"/>
              </a:ext>
            </a:extLst>
          </p:cNvPr>
          <p:cNvSpPr>
            <a:spLocks noGrp="1"/>
          </p:cNvSpPr>
          <p:nvPr>
            <p:ph sz="quarter" idx="16"/>
          </p:nvPr>
        </p:nvSpPr>
        <p:spPr>
          <a:xfrm>
            <a:off x="6361504" y="138461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pic>
        <p:nvPicPr>
          <p:cNvPr id="22" name="Picture 21">
            <a:extLst>
              <a:ext uri="{FF2B5EF4-FFF2-40B4-BE49-F238E27FC236}">
                <a16:creationId xmlns:a16="http://schemas.microsoft.com/office/drawing/2014/main" id="{F56CBC54-10A0-423A-B7E7-E480FDCAC9B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46E08EF4-9C2D-4992-BA9C-E43BBC27237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pic>
        <p:nvPicPr>
          <p:cNvPr id="16" name="Picture 2" descr="eatright logo">
            <a:extLst>
              <a:ext uri="{FF2B5EF4-FFF2-40B4-BE49-F238E27FC236}">
                <a16:creationId xmlns:a16="http://schemas.microsoft.com/office/drawing/2014/main" id="{445AB55F-2846-4805-ADA2-5CDF0F3DD430}"/>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D67283D5-99FC-458C-A8DC-56AC2958880A}"/>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38458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1/2 Layout with Tab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1704925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sz="320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baseline="0">
                <a:solidFill>
                  <a:schemeClr val="bg1"/>
                </a:solidFill>
              </a:defRPr>
            </a:lvl4pPr>
            <a:lvl5pPr>
              <a:spcAft>
                <a:spcPts val="600"/>
              </a:spcAft>
              <a:defRPr baseline="0">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able Placeholder 5">
            <a:extLst>
              <a:ext uri="{FF2B5EF4-FFF2-40B4-BE49-F238E27FC236}">
                <a16:creationId xmlns:a16="http://schemas.microsoft.com/office/drawing/2014/main" id="{D5319680-19BE-4542-AF1B-7A73621CFE63}"/>
              </a:ext>
            </a:extLst>
          </p:cNvPr>
          <p:cNvSpPr>
            <a:spLocks noGrp="1"/>
          </p:cNvSpPr>
          <p:nvPr>
            <p:ph type="tbl" sz="quarter" idx="15"/>
          </p:nvPr>
        </p:nvSpPr>
        <p:spPr>
          <a:xfrm>
            <a:off x="6361504" y="1384614"/>
            <a:ext cx="5561943" cy="4448150"/>
          </a:xfrm>
        </p:spPr>
        <p:txBody>
          <a:bodyPr anchor="ctr" anchorCtr="1">
            <a:noAutofit/>
          </a:bodyPr>
          <a:lstStyle>
            <a:lvl1pPr marL="0" indent="0">
              <a:buFontTx/>
              <a:buNone/>
              <a:defRPr>
                <a:solidFill>
                  <a:schemeClr val="tx1"/>
                </a:solidFill>
              </a:defRPr>
            </a:lvl1pPr>
          </a:lstStyle>
          <a:p>
            <a:r>
              <a:rPr lang="en-US"/>
              <a:t>Click icon to add table</a:t>
            </a:r>
            <a:endParaRPr lang="en-GB" dirty="0"/>
          </a:p>
        </p:txBody>
      </p:sp>
      <p:pic>
        <p:nvPicPr>
          <p:cNvPr id="15" name="Picture 14">
            <a:extLst>
              <a:ext uri="{FF2B5EF4-FFF2-40B4-BE49-F238E27FC236}">
                <a16:creationId xmlns:a16="http://schemas.microsoft.com/office/drawing/2014/main" id="{30B5996E-4702-4DBF-9205-53A44896EEC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6" name="Slide Number Placeholder 5">
            <a:extLst>
              <a:ext uri="{FF2B5EF4-FFF2-40B4-BE49-F238E27FC236}">
                <a16:creationId xmlns:a16="http://schemas.microsoft.com/office/drawing/2014/main" id="{AA748404-1510-4A57-A782-91DF51E8F9A2}"/>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pic>
        <p:nvPicPr>
          <p:cNvPr id="17" name="Picture 2" descr="eatright logo">
            <a:extLst>
              <a:ext uri="{FF2B5EF4-FFF2-40B4-BE49-F238E27FC236}">
                <a16:creationId xmlns:a16="http://schemas.microsoft.com/office/drawing/2014/main" id="{31E37711-96E0-4C10-8363-510D48DE57BD}"/>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04A3E101-3644-4590-987E-43105085A2B3}"/>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980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6368329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15664827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616237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5" name="Textplatzhalter 5">
            <a:extLst>
              <a:ext uri="{FF2B5EF4-FFF2-40B4-BE49-F238E27FC236}">
                <a16:creationId xmlns:a16="http://schemas.microsoft.com/office/drawing/2014/main" id="{9A1647E7-A1D4-4A38-9DDE-BB6B1C288237}"/>
              </a:ext>
            </a:extLst>
          </p:cNvPr>
          <p:cNvSpPr>
            <a:spLocks noGrp="1"/>
          </p:cNvSpPr>
          <p:nvPr>
            <p:ph type="body" sz="quarter" idx="20" hasCustomPrompt="1"/>
          </p:nvPr>
        </p:nvSpPr>
        <p:spPr>
          <a:xfrm>
            <a:off x="340093" y="1461558"/>
            <a:ext cx="11511814" cy="4031873"/>
          </a:xfrm>
        </p:spPr>
        <p:txBody>
          <a:bodyPr/>
          <a:lstStyle>
            <a:lvl1pPr marL="342900" indent="-342900">
              <a:spcAft>
                <a:spcPts val="300"/>
              </a:spcAft>
              <a:buFont typeface="+mj-lt"/>
              <a:buAutoNum type="arabicPeriod"/>
              <a:defRPr sz="1400">
                <a:latin typeface="+mn-lt"/>
              </a:defRPr>
            </a:lvl1pPr>
            <a:lvl2pPr marL="685800" indent="-339725">
              <a:spcAft>
                <a:spcPts val="300"/>
              </a:spcAft>
              <a:buClrTx/>
              <a:buFont typeface="+mj-lt"/>
              <a:buAutoNum type="alphaLcPeriod"/>
              <a:defRPr sz="1400">
                <a:latin typeface="+mn-lt"/>
              </a:defRPr>
            </a:lvl2pPr>
            <a:lvl3pPr marL="1031875" indent="-346075">
              <a:spcAft>
                <a:spcPts val="300"/>
              </a:spcAft>
              <a:buFont typeface="Symbol" panose="05050102010706020507" pitchFamily="18" charset="2"/>
              <a:buChar char="-"/>
              <a:defRPr sz="1400">
                <a:latin typeface="+mn-lt"/>
              </a:defRPr>
            </a:lvl3pPr>
            <a:lvl4pPr marL="1031875" indent="-346075">
              <a:spcAft>
                <a:spcPts val="300"/>
              </a:spcAft>
              <a:buFont typeface="Symbol" panose="05050102010706020507" pitchFamily="18" charset="2"/>
              <a:buChar char="-"/>
              <a:defRPr sz="1400">
                <a:latin typeface="+mn-lt"/>
              </a:defRPr>
            </a:lvl4pPr>
            <a:lvl5pPr>
              <a:defRPr>
                <a:latin typeface="+mn-lt"/>
              </a:defRPr>
            </a:lvl5pPr>
          </a:lstStyle>
          <a:p>
            <a:pPr lvl="0"/>
            <a:r>
              <a:rPr lang="de-DE" dirty="0"/>
              <a:t>Insert text</a:t>
            </a:r>
          </a:p>
          <a:p>
            <a:pPr lvl="1"/>
            <a:r>
              <a:rPr lang="de-DE" dirty="0"/>
              <a:t>Insert text</a:t>
            </a:r>
          </a:p>
          <a:p>
            <a:pPr lvl="2"/>
            <a:r>
              <a:rPr lang="de-DE" dirty="0"/>
              <a:t>Insert text</a:t>
            </a:r>
          </a:p>
          <a:p>
            <a:pPr lvl="3"/>
            <a:r>
              <a:rPr lang="de-DE" dirty="0"/>
              <a:t>Insert text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Topic ten</a:t>
            </a:r>
          </a:p>
        </p:txBody>
      </p:sp>
    </p:spTree>
    <p:extLst>
      <p:ext uri="{BB962C8B-B14F-4D97-AF65-F5344CB8AC3E}">
        <p14:creationId xmlns:p14="http://schemas.microsoft.com/office/powerpoint/2010/main" val="18214474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Section Layou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28056240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C5AFA202-E953-4177-83EA-A0F1455D6BDD}"/>
              </a:ext>
            </a:extLst>
          </p:cNvPr>
          <p:cNvSpPr>
            <a:spLocks/>
          </p:cNvSpPr>
          <p:nvPr userDrawn="1"/>
        </p:nvSpPr>
        <p:spPr>
          <a:xfrm>
            <a:off x="0" y="2482083"/>
            <a:ext cx="12191999" cy="18938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Slide Title"/>
          <p:cNvSpPr>
            <a:spLocks noGrp="1"/>
          </p:cNvSpPr>
          <p:nvPr>
            <p:ph type="title"/>
          </p:nvPr>
        </p:nvSpPr>
        <p:spPr>
          <a:xfrm>
            <a:off x="779646" y="3121224"/>
            <a:ext cx="10632707" cy="615553"/>
          </a:xfrm>
        </p:spPr>
        <p:txBody>
          <a:bodyPr vert="horz" wrap="square" anchor="ctr">
            <a:spAutoFit/>
          </a:bodyPr>
          <a:lstStyle>
            <a:lvl1pPr algn="ctr">
              <a:defRPr sz="4000">
                <a:solidFill>
                  <a:schemeClr val="bg1"/>
                </a:solidFill>
              </a:defRPr>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61E0CBB8-608E-4657-942D-B2784A4D44E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5878323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Slide With Two Columns">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3038270851"/>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13" name="Textplatzhalter 7"/>
          <p:cNvSpPr>
            <a:spLocks noGrp="1"/>
          </p:cNvSpPr>
          <p:nvPr>
            <p:ph type="body" sz="quarter" idx="25" hasCustomPrompt="1"/>
          </p:nvPr>
        </p:nvSpPr>
        <p:spPr>
          <a:xfrm>
            <a:off x="339853" y="5356042"/>
            <a:ext cx="5285090" cy="788449"/>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dirty="0"/>
              <a:t>Add underline</a:t>
            </a:r>
          </a:p>
        </p:txBody>
      </p:sp>
      <p:sp>
        <p:nvSpPr>
          <p:cNvPr id="16" name="Textplatzhalter 7"/>
          <p:cNvSpPr>
            <a:spLocks noGrp="1"/>
          </p:cNvSpPr>
          <p:nvPr>
            <p:ph type="body" sz="quarter" idx="26" hasCustomPrompt="1"/>
          </p:nvPr>
        </p:nvSpPr>
        <p:spPr>
          <a:xfrm>
            <a:off x="6567056" y="5356042"/>
            <a:ext cx="5285090" cy="788449"/>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underline</a:t>
            </a:r>
            <a:endParaRPr lang="de-DE"/>
          </a:p>
        </p:txBody>
      </p:sp>
      <p:sp>
        <p:nvSpPr>
          <p:cNvPr id="8" name="Textplatzhalter 7"/>
          <p:cNvSpPr>
            <a:spLocks noGrp="1"/>
          </p:cNvSpPr>
          <p:nvPr>
            <p:ph type="body" sz="quarter" idx="35" hasCustomPrompt="1"/>
          </p:nvPr>
        </p:nvSpPr>
        <p:spPr>
          <a:xfrm>
            <a:off x="339852" y="1461557"/>
            <a:ext cx="5285090" cy="1549698"/>
          </a:xfrm>
        </p:spPr>
        <p:txBody>
          <a:bodyPr vert="horz" wrap="square" lIns="0" tIns="0" rIns="0" bIns="0" rtlCol="0">
            <a:noAutofit/>
          </a:bodyPr>
          <a:lstStyle>
            <a:lvl1pPr>
              <a:defRPr lang="de-DE" b="0" dirty="0">
                <a:latin typeface="+mj-lt"/>
              </a:defRPr>
            </a:lvl1pPr>
          </a:lstStyle>
          <a:p>
            <a:pPr marL="0" marR="0" lvl="0" indent="0" defTabSz="457189" fontAlgn="auto">
              <a:spcBef>
                <a:spcPct val="20000"/>
              </a:spcBef>
              <a:spcAft>
                <a:spcPts val="0"/>
              </a:spcAft>
              <a:buClrTx/>
              <a:buSzTx/>
              <a:buFont typeface="Arial"/>
              <a:buNone/>
              <a:tabLst/>
            </a:pPr>
            <a:r>
              <a:rPr lang="de-DE" dirty="0"/>
              <a:t>Insert text</a:t>
            </a:r>
          </a:p>
        </p:txBody>
      </p:sp>
      <p:sp>
        <p:nvSpPr>
          <p:cNvPr id="14" name="Textplatzhalter 7"/>
          <p:cNvSpPr>
            <a:spLocks noGrp="1"/>
          </p:cNvSpPr>
          <p:nvPr>
            <p:ph type="body" sz="quarter" idx="36" hasCustomPrompt="1"/>
          </p:nvPr>
        </p:nvSpPr>
        <p:spPr>
          <a:xfrm>
            <a:off x="6567056" y="1461560"/>
            <a:ext cx="5285090" cy="1549698"/>
          </a:xfrm>
        </p:spPr>
        <p:txBody>
          <a:bodyPr vert="horz" wrap="square" lIns="0" tIns="0" rIns="0" bIns="0" rtlCol="0">
            <a:noAutofit/>
          </a:bodyPr>
          <a:lstStyle>
            <a:lvl1pPr>
              <a:defRPr lang="de-DE" b="0">
                <a:latin typeface="+mj-lt"/>
              </a:defRPr>
            </a:lvl1pPr>
          </a:lstStyle>
          <a:p>
            <a:pPr marL="0" marR="0" lvl="0" indent="0" defTabSz="457189" fontAlgn="auto">
              <a:spcBef>
                <a:spcPct val="20000"/>
              </a:spcBef>
              <a:spcAft>
                <a:spcPts val="0"/>
              </a:spcAft>
              <a:buClrTx/>
              <a:buSzTx/>
              <a:buFont typeface="Arial"/>
              <a:buNone/>
              <a:tabLst/>
            </a:pPr>
            <a:r>
              <a:rPr lang="de-DE" dirty="0"/>
              <a:t>Insert text</a:t>
            </a:r>
          </a:p>
        </p:txBody>
      </p:sp>
      <p:sp>
        <p:nvSpPr>
          <p:cNvPr id="9" name="Bildplatzhalter 8"/>
          <p:cNvSpPr>
            <a:spLocks noGrp="1"/>
          </p:cNvSpPr>
          <p:nvPr>
            <p:ph type="pic" sz="quarter" idx="37" hasCustomPrompt="1"/>
          </p:nvPr>
        </p:nvSpPr>
        <p:spPr>
          <a:xfrm>
            <a:off x="339854" y="3011258"/>
            <a:ext cx="5285090" cy="2327275"/>
          </a:xfrm>
          <a:solidFill>
            <a:schemeClr val="bg2"/>
          </a:solidFill>
        </p:spPr>
        <p:txBody>
          <a:bodyPr vert="horz" lIns="0" tIns="0" rIns="0" bIns="0" rtlCol="0">
            <a:noAutofit/>
          </a:bodyPr>
          <a:lstStyle>
            <a:lvl1pPr>
              <a:defRPr lang="de-DE"/>
            </a:lvl1pPr>
          </a:lstStyle>
          <a:p>
            <a:pPr marL="0" lvl="0" indent="0">
              <a:buFontTx/>
              <a:buNone/>
            </a:pPr>
            <a:r>
              <a:rPr lang="de-DE"/>
              <a:t>Picture</a:t>
            </a:r>
          </a:p>
        </p:txBody>
      </p:sp>
      <p:sp>
        <p:nvSpPr>
          <p:cNvPr id="15" name="Bildplatzhalter 8"/>
          <p:cNvSpPr>
            <a:spLocks noGrp="1"/>
          </p:cNvSpPr>
          <p:nvPr>
            <p:ph type="pic" sz="quarter" idx="38" hasCustomPrompt="1"/>
          </p:nvPr>
        </p:nvSpPr>
        <p:spPr>
          <a:xfrm>
            <a:off x="6567056" y="3011258"/>
            <a:ext cx="5285090" cy="2327275"/>
          </a:xfrm>
          <a:solidFill>
            <a:schemeClr val="bg2"/>
          </a:solidFill>
        </p:spPr>
        <p:txBody>
          <a:bodyPr vert="horz" lIns="0" tIns="0" rIns="0" bIns="0" rtlCol="0">
            <a:noAutofit/>
          </a:bodyPr>
          <a:lstStyle>
            <a:lvl1pPr>
              <a:defRPr lang="de-DE"/>
            </a:lvl1pPr>
          </a:lstStyle>
          <a:p>
            <a:pPr marL="0" lvl="0" indent="0">
              <a:buFontTx/>
              <a:buNone/>
            </a:pPr>
            <a:r>
              <a:rPr lang="de-DE"/>
              <a:t>Picture</a:t>
            </a:r>
          </a:p>
        </p:txBody>
      </p:sp>
    </p:spTree>
    <p:extLst>
      <p:ext uri="{BB962C8B-B14F-4D97-AF65-F5344CB8AC3E}">
        <p14:creationId xmlns:p14="http://schemas.microsoft.com/office/powerpoint/2010/main" val="4431473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Slide With Three Column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69FF93C-FC33-4172-9C19-A73488365ED1}"/>
              </a:ext>
            </a:extLst>
          </p:cNvPr>
          <p:cNvGraphicFramePr>
            <a:graphicFrameLocks noChangeAspect="1"/>
          </p:cNvGraphicFramePr>
          <p:nvPr userDrawn="1">
            <p:custDataLst>
              <p:tags r:id="rId1"/>
            </p:custDataLst>
            <p:extLst>
              <p:ext uri="{D42A27DB-BD31-4B8C-83A1-F6EECF244321}">
                <p14:modId xmlns:p14="http://schemas.microsoft.com/office/powerpoint/2010/main" val="178118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69FF93C-FC33-4172-9C19-A73488365ED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5" name="Textplatzhalter 4"/>
          <p:cNvSpPr>
            <a:spLocks noGrp="1"/>
          </p:cNvSpPr>
          <p:nvPr>
            <p:ph type="body" sz="quarter" idx="23" hasCustomPrompt="1"/>
          </p:nvPr>
        </p:nvSpPr>
        <p:spPr>
          <a:xfrm>
            <a:off x="339852"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dirty="0"/>
              <a:t>Insert headline</a:t>
            </a:r>
          </a:p>
        </p:txBody>
      </p:sp>
      <p:sp>
        <p:nvSpPr>
          <p:cNvPr id="12" name="Textplatzhalter 4"/>
          <p:cNvSpPr>
            <a:spLocks noGrp="1"/>
          </p:cNvSpPr>
          <p:nvPr>
            <p:ph type="body" sz="quarter" idx="24" hasCustomPrompt="1"/>
          </p:nvPr>
        </p:nvSpPr>
        <p:spPr>
          <a:xfrm>
            <a:off x="4322196"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6" name="Textplatzhalter 4"/>
          <p:cNvSpPr>
            <a:spLocks noGrp="1"/>
          </p:cNvSpPr>
          <p:nvPr>
            <p:ph type="body" sz="quarter" idx="26" hasCustomPrompt="1"/>
          </p:nvPr>
        </p:nvSpPr>
        <p:spPr>
          <a:xfrm>
            <a:off x="8297452"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1" name="Bildplatzhalter 8"/>
          <p:cNvSpPr>
            <a:spLocks noGrp="1"/>
          </p:cNvSpPr>
          <p:nvPr>
            <p:ph type="pic" sz="quarter" idx="37" hasCustomPrompt="1"/>
          </p:nvPr>
        </p:nvSpPr>
        <p:spPr>
          <a:xfrm>
            <a:off x="339852" y="2503441"/>
            <a:ext cx="3554696" cy="3390716"/>
          </a:xfrm>
          <a:solidFill>
            <a:schemeClr val="bg2"/>
          </a:solidFill>
        </p:spPr>
        <p:txBody>
          <a:bodyPr>
            <a:noAutofit/>
          </a:bodyPr>
          <a:lstStyle>
            <a:lvl1pPr marL="0" indent="0">
              <a:buFontTx/>
              <a:buNone/>
              <a:defRPr/>
            </a:lvl1pPr>
          </a:lstStyle>
          <a:p>
            <a:r>
              <a:rPr lang="de-DE"/>
              <a:t>Picture</a:t>
            </a:r>
          </a:p>
        </p:txBody>
      </p:sp>
      <p:sp>
        <p:nvSpPr>
          <p:cNvPr id="14" name="Bildplatzhalter 8"/>
          <p:cNvSpPr>
            <a:spLocks noGrp="1"/>
          </p:cNvSpPr>
          <p:nvPr>
            <p:ph type="pic" sz="quarter" idx="38" hasCustomPrompt="1"/>
          </p:nvPr>
        </p:nvSpPr>
        <p:spPr>
          <a:xfrm>
            <a:off x="4322195" y="2503441"/>
            <a:ext cx="3554696" cy="3390716"/>
          </a:xfrm>
          <a:solidFill>
            <a:schemeClr val="bg2"/>
          </a:solidFill>
        </p:spPr>
        <p:txBody>
          <a:bodyPr>
            <a:noAutofit/>
          </a:bodyPr>
          <a:lstStyle>
            <a:lvl1pPr marL="0" indent="0">
              <a:buFontTx/>
              <a:buNone/>
              <a:defRPr/>
            </a:lvl1pPr>
          </a:lstStyle>
          <a:p>
            <a:r>
              <a:rPr lang="de-DE"/>
              <a:t>Picture</a:t>
            </a:r>
          </a:p>
        </p:txBody>
      </p:sp>
      <p:sp>
        <p:nvSpPr>
          <p:cNvPr id="15" name="Bildplatzhalter 8"/>
          <p:cNvSpPr>
            <a:spLocks noGrp="1"/>
          </p:cNvSpPr>
          <p:nvPr>
            <p:ph type="pic" sz="quarter" idx="39" hasCustomPrompt="1"/>
          </p:nvPr>
        </p:nvSpPr>
        <p:spPr>
          <a:xfrm>
            <a:off x="8297451" y="2503441"/>
            <a:ext cx="3554696" cy="3390716"/>
          </a:xfrm>
          <a:solidFill>
            <a:schemeClr val="bg2"/>
          </a:solidFill>
        </p:spPr>
        <p:txBody>
          <a:bodyPr>
            <a:noAutofit/>
          </a:bodyPr>
          <a:lstStyle>
            <a:lvl1pPr marL="0" indent="0">
              <a:buFontTx/>
              <a:buNone/>
              <a:defRPr/>
            </a:lvl1pPr>
          </a:lstStyle>
          <a:p>
            <a:r>
              <a:rPr lang="de-DE"/>
              <a:t>Picture</a:t>
            </a:r>
          </a:p>
        </p:txBody>
      </p:sp>
    </p:spTree>
    <p:extLst>
      <p:ext uri="{BB962C8B-B14F-4D97-AF65-F5344CB8AC3E}">
        <p14:creationId xmlns:p14="http://schemas.microsoft.com/office/powerpoint/2010/main" val="2034913447"/>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Slide With Four Column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52F81B2-4F7C-4C2E-AC09-A97C3A5E35D4}"/>
              </a:ext>
            </a:extLst>
          </p:cNvPr>
          <p:cNvGraphicFramePr>
            <a:graphicFrameLocks noChangeAspect="1"/>
          </p:cNvGraphicFramePr>
          <p:nvPr userDrawn="1">
            <p:custDataLst>
              <p:tags r:id="rId1"/>
            </p:custDataLst>
            <p:extLst>
              <p:ext uri="{D42A27DB-BD31-4B8C-83A1-F6EECF244321}">
                <p14:modId xmlns:p14="http://schemas.microsoft.com/office/powerpoint/2010/main" val="40713730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52F81B2-4F7C-4C2E-AC09-A97C3A5E35D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5" name="Textplatzhalter 4"/>
          <p:cNvSpPr>
            <a:spLocks noGrp="1"/>
          </p:cNvSpPr>
          <p:nvPr>
            <p:ph type="body" sz="quarter" idx="23" hasCustomPrompt="1"/>
          </p:nvPr>
        </p:nvSpPr>
        <p:spPr>
          <a:xfrm>
            <a:off x="339852"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dirty="0"/>
              <a:t>Insert headline</a:t>
            </a:r>
          </a:p>
        </p:txBody>
      </p:sp>
      <p:sp>
        <p:nvSpPr>
          <p:cNvPr id="12" name="Textplatzhalter 4"/>
          <p:cNvSpPr>
            <a:spLocks noGrp="1"/>
          </p:cNvSpPr>
          <p:nvPr>
            <p:ph type="body" sz="quarter" idx="24" hasCustomPrompt="1"/>
          </p:nvPr>
        </p:nvSpPr>
        <p:spPr>
          <a:xfrm>
            <a:off x="3267443"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6" name="Textplatzhalter 4"/>
          <p:cNvSpPr>
            <a:spLocks noGrp="1"/>
          </p:cNvSpPr>
          <p:nvPr>
            <p:ph type="body" sz="quarter" idx="26" hasCustomPrompt="1"/>
          </p:nvPr>
        </p:nvSpPr>
        <p:spPr>
          <a:xfrm>
            <a:off x="9122626"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1" name="Bildplatzhalter 8"/>
          <p:cNvSpPr>
            <a:spLocks noGrp="1"/>
          </p:cNvSpPr>
          <p:nvPr>
            <p:ph type="pic" sz="quarter" idx="37" hasCustomPrompt="1"/>
          </p:nvPr>
        </p:nvSpPr>
        <p:spPr>
          <a:xfrm>
            <a:off x="339852" y="2503441"/>
            <a:ext cx="2729522" cy="3390716"/>
          </a:xfrm>
          <a:solidFill>
            <a:schemeClr val="bg2"/>
          </a:solidFill>
        </p:spPr>
        <p:txBody>
          <a:bodyPr/>
          <a:lstStyle>
            <a:lvl1pPr>
              <a:defRPr/>
            </a:lvl1pPr>
          </a:lstStyle>
          <a:p>
            <a:r>
              <a:rPr lang="de-DE"/>
              <a:t>Picture</a:t>
            </a:r>
          </a:p>
        </p:txBody>
      </p:sp>
      <p:sp>
        <p:nvSpPr>
          <p:cNvPr id="14" name="Bildplatzhalter 8"/>
          <p:cNvSpPr>
            <a:spLocks noGrp="1"/>
          </p:cNvSpPr>
          <p:nvPr>
            <p:ph type="pic" sz="quarter" idx="38" hasCustomPrompt="1"/>
          </p:nvPr>
        </p:nvSpPr>
        <p:spPr>
          <a:xfrm>
            <a:off x="3267443" y="2503441"/>
            <a:ext cx="2729522" cy="3390716"/>
          </a:xfrm>
          <a:solidFill>
            <a:schemeClr val="bg2"/>
          </a:solidFill>
        </p:spPr>
        <p:txBody>
          <a:bodyPr/>
          <a:lstStyle>
            <a:lvl1pPr>
              <a:defRPr/>
            </a:lvl1pPr>
          </a:lstStyle>
          <a:p>
            <a:r>
              <a:rPr lang="de-DE"/>
              <a:t>Picture</a:t>
            </a:r>
          </a:p>
        </p:txBody>
      </p:sp>
      <p:sp>
        <p:nvSpPr>
          <p:cNvPr id="15" name="Bildplatzhalter 8"/>
          <p:cNvSpPr>
            <a:spLocks noGrp="1"/>
          </p:cNvSpPr>
          <p:nvPr>
            <p:ph type="pic" sz="quarter" idx="39" hasCustomPrompt="1"/>
          </p:nvPr>
        </p:nvSpPr>
        <p:spPr>
          <a:xfrm>
            <a:off x="9122626" y="2503441"/>
            <a:ext cx="2729522" cy="3390716"/>
          </a:xfrm>
          <a:solidFill>
            <a:schemeClr val="bg2"/>
          </a:solidFill>
        </p:spPr>
        <p:txBody>
          <a:bodyPr/>
          <a:lstStyle>
            <a:lvl1pPr>
              <a:defRPr/>
            </a:lvl1pPr>
          </a:lstStyle>
          <a:p>
            <a:r>
              <a:rPr lang="de-DE"/>
              <a:t>Picture</a:t>
            </a:r>
          </a:p>
        </p:txBody>
      </p:sp>
      <p:sp>
        <p:nvSpPr>
          <p:cNvPr id="9" name="Textplatzhalter 4"/>
          <p:cNvSpPr>
            <a:spLocks noGrp="1"/>
          </p:cNvSpPr>
          <p:nvPr>
            <p:ph type="body" sz="quarter" idx="40" hasCustomPrompt="1"/>
          </p:nvPr>
        </p:nvSpPr>
        <p:spPr>
          <a:xfrm>
            <a:off x="6195034"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0" name="Bildplatzhalter 8"/>
          <p:cNvSpPr>
            <a:spLocks noGrp="1"/>
          </p:cNvSpPr>
          <p:nvPr>
            <p:ph type="pic" sz="quarter" idx="41" hasCustomPrompt="1"/>
          </p:nvPr>
        </p:nvSpPr>
        <p:spPr>
          <a:xfrm>
            <a:off x="6195034" y="2503441"/>
            <a:ext cx="2729522" cy="3390716"/>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3525486682"/>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Slide With 3 Columns and Underlin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503538886"/>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22" name="Textplatzhalter 7"/>
          <p:cNvSpPr>
            <a:spLocks noGrp="1"/>
          </p:cNvSpPr>
          <p:nvPr>
            <p:ph type="body" sz="quarter" idx="25" hasCustomPrompt="1"/>
          </p:nvPr>
        </p:nvSpPr>
        <p:spPr>
          <a:xfrm>
            <a:off x="339852" y="5492520"/>
            <a:ext cx="3554696"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3" name="Textplatzhalter 7"/>
          <p:cNvSpPr>
            <a:spLocks noGrp="1"/>
          </p:cNvSpPr>
          <p:nvPr>
            <p:ph type="body" sz="quarter" idx="29" hasCustomPrompt="1"/>
          </p:nvPr>
        </p:nvSpPr>
        <p:spPr>
          <a:xfrm>
            <a:off x="4322195" y="5492520"/>
            <a:ext cx="3554696"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4" name="Textplatzhalter 7"/>
          <p:cNvSpPr>
            <a:spLocks noGrp="1"/>
          </p:cNvSpPr>
          <p:nvPr>
            <p:ph type="body" sz="quarter" idx="30" hasCustomPrompt="1"/>
          </p:nvPr>
        </p:nvSpPr>
        <p:spPr>
          <a:xfrm>
            <a:off x="8297452" y="5492520"/>
            <a:ext cx="3554696"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14" name="Textplatzhalter 4"/>
          <p:cNvSpPr>
            <a:spLocks noGrp="1"/>
          </p:cNvSpPr>
          <p:nvPr>
            <p:ph type="body" sz="quarter" idx="40" hasCustomPrompt="1"/>
          </p:nvPr>
        </p:nvSpPr>
        <p:spPr>
          <a:xfrm>
            <a:off x="339852" y="1461558"/>
            <a:ext cx="3554696" cy="2111405"/>
          </a:xfrm>
        </p:spPr>
        <p:txBody>
          <a:bodyPr/>
          <a:lstStyle>
            <a:lvl1pPr>
              <a:defRPr/>
            </a:lvl1pPr>
          </a:lstStyle>
          <a:p>
            <a:pPr lvl="0"/>
            <a:r>
              <a:rPr lang="de-DE"/>
              <a:t>Insert text</a:t>
            </a:r>
          </a:p>
        </p:txBody>
      </p:sp>
      <p:sp>
        <p:nvSpPr>
          <p:cNvPr id="15" name="Textplatzhalter 4"/>
          <p:cNvSpPr>
            <a:spLocks noGrp="1"/>
          </p:cNvSpPr>
          <p:nvPr>
            <p:ph type="body" sz="quarter" idx="41" hasCustomPrompt="1"/>
          </p:nvPr>
        </p:nvSpPr>
        <p:spPr>
          <a:xfrm>
            <a:off x="4322196" y="1461558"/>
            <a:ext cx="3554696" cy="2113786"/>
          </a:xfrm>
        </p:spPr>
        <p:txBody>
          <a:bodyPr/>
          <a:lstStyle>
            <a:lvl1pPr>
              <a:defRPr/>
            </a:lvl1pPr>
          </a:lstStyle>
          <a:p>
            <a:pPr lvl="0"/>
            <a:r>
              <a:rPr lang="de-DE"/>
              <a:t>Insert text</a:t>
            </a:r>
          </a:p>
        </p:txBody>
      </p:sp>
      <p:sp>
        <p:nvSpPr>
          <p:cNvPr id="16" name="Textplatzhalter 4"/>
          <p:cNvSpPr>
            <a:spLocks noGrp="1"/>
          </p:cNvSpPr>
          <p:nvPr>
            <p:ph type="body" sz="quarter" idx="42" hasCustomPrompt="1"/>
          </p:nvPr>
        </p:nvSpPr>
        <p:spPr>
          <a:xfrm>
            <a:off x="8297452" y="1461558"/>
            <a:ext cx="3554696" cy="2111405"/>
          </a:xfrm>
        </p:spPr>
        <p:txBody>
          <a:bodyPr/>
          <a:lstStyle>
            <a:lvl1pPr>
              <a:defRPr/>
            </a:lvl1pPr>
          </a:lstStyle>
          <a:p>
            <a:pPr lvl="0"/>
            <a:r>
              <a:rPr lang="de-DE"/>
              <a:t>Insert text</a:t>
            </a:r>
          </a:p>
        </p:txBody>
      </p:sp>
      <p:sp>
        <p:nvSpPr>
          <p:cNvPr id="17" name="Bildplatzhalter 8"/>
          <p:cNvSpPr>
            <a:spLocks noGrp="1"/>
          </p:cNvSpPr>
          <p:nvPr>
            <p:ph type="pic" sz="quarter" idx="43" hasCustomPrompt="1"/>
          </p:nvPr>
        </p:nvSpPr>
        <p:spPr>
          <a:xfrm>
            <a:off x="339852" y="3570057"/>
            <a:ext cx="3554696" cy="1916113"/>
          </a:xfrm>
          <a:solidFill>
            <a:schemeClr val="bg2"/>
          </a:solidFill>
        </p:spPr>
        <p:txBody>
          <a:bodyPr/>
          <a:lstStyle>
            <a:lvl1pPr>
              <a:defRPr/>
            </a:lvl1pPr>
          </a:lstStyle>
          <a:p>
            <a:r>
              <a:rPr lang="de-DE"/>
              <a:t>Picture</a:t>
            </a:r>
          </a:p>
        </p:txBody>
      </p:sp>
      <p:sp>
        <p:nvSpPr>
          <p:cNvPr id="18" name="Bildplatzhalter 8"/>
          <p:cNvSpPr>
            <a:spLocks noGrp="1"/>
          </p:cNvSpPr>
          <p:nvPr>
            <p:ph type="pic" sz="quarter" idx="44" hasCustomPrompt="1"/>
          </p:nvPr>
        </p:nvSpPr>
        <p:spPr>
          <a:xfrm>
            <a:off x="4322195" y="3570057"/>
            <a:ext cx="3554696" cy="1916113"/>
          </a:xfrm>
          <a:solidFill>
            <a:schemeClr val="bg2"/>
          </a:solidFill>
        </p:spPr>
        <p:txBody>
          <a:bodyPr/>
          <a:lstStyle>
            <a:lvl1pPr>
              <a:defRPr/>
            </a:lvl1pPr>
          </a:lstStyle>
          <a:p>
            <a:r>
              <a:rPr lang="de-DE"/>
              <a:t>Picture</a:t>
            </a:r>
          </a:p>
        </p:txBody>
      </p:sp>
      <p:sp>
        <p:nvSpPr>
          <p:cNvPr id="19" name="Bildplatzhalter 8"/>
          <p:cNvSpPr>
            <a:spLocks noGrp="1"/>
          </p:cNvSpPr>
          <p:nvPr>
            <p:ph type="pic" sz="quarter" idx="38" hasCustomPrompt="1"/>
          </p:nvPr>
        </p:nvSpPr>
        <p:spPr>
          <a:xfrm>
            <a:off x="8297452" y="3570057"/>
            <a:ext cx="3554696" cy="1916113"/>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1569769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Slide With 4 Columns &amp; Underlin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136450362"/>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22" name="Textplatzhalter 7"/>
          <p:cNvSpPr>
            <a:spLocks noGrp="1"/>
          </p:cNvSpPr>
          <p:nvPr>
            <p:ph type="body" sz="quarter" idx="25" hasCustomPrompt="1"/>
          </p:nvPr>
        </p:nvSpPr>
        <p:spPr>
          <a:xfrm>
            <a:off x="339852"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3" name="Textplatzhalter 7"/>
          <p:cNvSpPr>
            <a:spLocks noGrp="1"/>
          </p:cNvSpPr>
          <p:nvPr>
            <p:ph type="body" sz="quarter" idx="29" hasCustomPrompt="1"/>
          </p:nvPr>
        </p:nvSpPr>
        <p:spPr>
          <a:xfrm>
            <a:off x="3267443"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4" name="Textplatzhalter 7"/>
          <p:cNvSpPr>
            <a:spLocks noGrp="1"/>
          </p:cNvSpPr>
          <p:nvPr>
            <p:ph type="body" sz="quarter" idx="30" hasCustomPrompt="1"/>
          </p:nvPr>
        </p:nvSpPr>
        <p:spPr>
          <a:xfrm>
            <a:off x="9122626"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14" name="Textplatzhalter 4"/>
          <p:cNvSpPr>
            <a:spLocks noGrp="1"/>
          </p:cNvSpPr>
          <p:nvPr>
            <p:ph type="body" sz="quarter" idx="40" hasCustomPrompt="1"/>
          </p:nvPr>
        </p:nvSpPr>
        <p:spPr>
          <a:xfrm>
            <a:off x="339852" y="1461558"/>
            <a:ext cx="2729522" cy="2111405"/>
          </a:xfrm>
        </p:spPr>
        <p:txBody>
          <a:bodyPr/>
          <a:lstStyle>
            <a:lvl1pPr>
              <a:defRPr/>
            </a:lvl1pPr>
          </a:lstStyle>
          <a:p>
            <a:pPr lvl="0"/>
            <a:r>
              <a:rPr lang="de-DE"/>
              <a:t>Insert text</a:t>
            </a:r>
          </a:p>
        </p:txBody>
      </p:sp>
      <p:sp>
        <p:nvSpPr>
          <p:cNvPr id="15" name="Textplatzhalter 4"/>
          <p:cNvSpPr>
            <a:spLocks noGrp="1"/>
          </p:cNvSpPr>
          <p:nvPr>
            <p:ph type="body" sz="quarter" idx="41" hasCustomPrompt="1"/>
          </p:nvPr>
        </p:nvSpPr>
        <p:spPr>
          <a:xfrm>
            <a:off x="3267443" y="1461558"/>
            <a:ext cx="2729522" cy="2113786"/>
          </a:xfrm>
        </p:spPr>
        <p:txBody>
          <a:bodyPr/>
          <a:lstStyle>
            <a:lvl1pPr>
              <a:defRPr/>
            </a:lvl1pPr>
          </a:lstStyle>
          <a:p>
            <a:pPr lvl="0"/>
            <a:r>
              <a:rPr lang="de-DE"/>
              <a:t>Insert text</a:t>
            </a:r>
          </a:p>
        </p:txBody>
      </p:sp>
      <p:sp>
        <p:nvSpPr>
          <p:cNvPr id="16" name="Textplatzhalter 4"/>
          <p:cNvSpPr>
            <a:spLocks noGrp="1"/>
          </p:cNvSpPr>
          <p:nvPr>
            <p:ph type="body" sz="quarter" idx="42" hasCustomPrompt="1"/>
          </p:nvPr>
        </p:nvSpPr>
        <p:spPr>
          <a:xfrm>
            <a:off x="9122626" y="1461558"/>
            <a:ext cx="2729522" cy="2111405"/>
          </a:xfrm>
        </p:spPr>
        <p:txBody>
          <a:bodyPr/>
          <a:lstStyle>
            <a:lvl1pPr>
              <a:defRPr/>
            </a:lvl1pPr>
          </a:lstStyle>
          <a:p>
            <a:pPr lvl="0"/>
            <a:r>
              <a:rPr lang="de-DE"/>
              <a:t>Insert text</a:t>
            </a:r>
          </a:p>
        </p:txBody>
      </p:sp>
      <p:sp>
        <p:nvSpPr>
          <p:cNvPr id="17" name="Bildplatzhalter 8"/>
          <p:cNvSpPr>
            <a:spLocks noGrp="1"/>
          </p:cNvSpPr>
          <p:nvPr>
            <p:ph type="pic" sz="quarter" idx="43" hasCustomPrompt="1"/>
          </p:nvPr>
        </p:nvSpPr>
        <p:spPr>
          <a:xfrm>
            <a:off x="339852" y="3570057"/>
            <a:ext cx="2729522" cy="1916113"/>
          </a:xfrm>
          <a:solidFill>
            <a:schemeClr val="bg2"/>
          </a:solidFill>
        </p:spPr>
        <p:txBody>
          <a:bodyPr/>
          <a:lstStyle>
            <a:lvl1pPr>
              <a:defRPr/>
            </a:lvl1pPr>
          </a:lstStyle>
          <a:p>
            <a:r>
              <a:rPr lang="de-DE"/>
              <a:t>Picture</a:t>
            </a:r>
          </a:p>
        </p:txBody>
      </p:sp>
      <p:sp>
        <p:nvSpPr>
          <p:cNvPr id="18" name="Bildplatzhalter 8"/>
          <p:cNvSpPr>
            <a:spLocks noGrp="1"/>
          </p:cNvSpPr>
          <p:nvPr>
            <p:ph type="pic" sz="quarter" idx="44" hasCustomPrompt="1"/>
          </p:nvPr>
        </p:nvSpPr>
        <p:spPr>
          <a:xfrm>
            <a:off x="3267443" y="3570057"/>
            <a:ext cx="2729522" cy="1916113"/>
          </a:xfrm>
          <a:solidFill>
            <a:schemeClr val="bg2"/>
          </a:solidFill>
        </p:spPr>
        <p:txBody>
          <a:bodyPr/>
          <a:lstStyle>
            <a:lvl1pPr>
              <a:defRPr/>
            </a:lvl1pPr>
          </a:lstStyle>
          <a:p>
            <a:r>
              <a:rPr lang="de-DE"/>
              <a:t>Picture</a:t>
            </a:r>
          </a:p>
        </p:txBody>
      </p:sp>
      <p:sp>
        <p:nvSpPr>
          <p:cNvPr id="19" name="Bildplatzhalter 8"/>
          <p:cNvSpPr>
            <a:spLocks noGrp="1"/>
          </p:cNvSpPr>
          <p:nvPr>
            <p:ph type="pic" sz="quarter" idx="38" hasCustomPrompt="1"/>
          </p:nvPr>
        </p:nvSpPr>
        <p:spPr>
          <a:xfrm>
            <a:off x="9122626" y="3570057"/>
            <a:ext cx="2729522" cy="1916113"/>
          </a:xfrm>
          <a:solidFill>
            <a:schemeClr val="bg2"/>
          </a:solidFill>
        </p:spPr>
        <p:txBody>
          <a:bodyPr/>
          <a:lstStyle>
            <a:lvl1pPr>
              <a:defRPr/>
            </a:lvl1pPr>
          </a:lstStyle>
          <a:p>
            <a:r>
              <a:rPr lang="de-DE"/>
              <a:t>Picture</a:t>
            </a:r>
          </a:p>
        </p:txBody>
      </p:sp>
      <p:sp>
        <p:nvSpPr>
          <p:cNvPr id="13" name="Textplatzhalter 7"/>
          <p:cNvSpPr>
            <a:spLocks noGrp="1"/>
          </p:cNvSpPr>
          <p:nvPr>
            <p:ph type="body" sz="quarter" idx="45" hasCustomPrompt="1"/>
          </p:nvPr>
        </p:nvSpPr>
        <p:spPr>
          <a:xfrm>
            <a:off x="6195034"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0" name="Textplatzhalter 4"/>
          <p:cNvSpPr>
            <a:spLocks noGrp="1"/>
          </p:cNvSpPr>
          <p:nvPr>
            <p:ph type="body" sz="quarter" idx="46" hasCustomPrompt="1"/>
          </p:nvPr>
        </p:nvSpPr>
        <p:spPr>
          <a:xfrm>
            <a:off x="6195034" y="1461558"/>
            <a:ext cx="2729522" cy="2111405"/>
          </a:xfrm>
        </p:spPr>
        <p:txBody>
          <a:bodyPr/>
          <a:lstStyle>
            <a:lvl1pPr>
              <a:defRPr/>
            </a:lvl1pPr>
          </a:lstStyle>
          <a:p>
            <a:pPr lvl="0"/>
            <a:r>
              <a:rPr lang="de-DE"/>
              <a:t>Insert text</a:t>
            </a:r>
          </a:p>
        </p:txBody>
      </p:sp>
      <p:sp>
        <p:nvSpPr>
          <p:cNvPr id="21" name="Bildplatzhalter 8"/>
          <p:cNvSpPr>
            <a:spLocks noGrp="1"/>
          </p:cNvSpPr>
          <p:nvPr>
            <p:ph type="pic" sz="quarter" idx="47" hasCustomPrompt="1"/>
          </p:nvPr>
        </p:nvSpPr>
        <p:spPr>
          <a:xfrm>
            <a:off x="6195034" y="3570057"/>
            <a:ext cx="2729522" cy="1916113"/>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11422165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Slide With Text and Photo R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282E807-4BDA-4F98-9983-D05F7D123CF9}"/>
              </a:ext>
            </a:extLst>
          </p:cNvPr>
          <p:cNvGraphicFramePr>
            <a:graphicFrameLocks noChangeAspect="1"/>
          </p:cNvGraphicFramePr>
          <p:nvPr userDrawn="1">
            <p:custDataLst>
              <p:tags r:id="rId1"/>
            </p:custDataLst>
            <p:extLst>
              <p:ext uri="{D42A27DB-BD31-4B8C-83A1-F6EECF244321}">
                <p14:modId xmlns:p14="http://schemas.microsoft.com/office/powerpoint/2010/main" val="8911194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282E807-4BDA-4F98-9983-D05F7D123CF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6" name="Bildplatzhalter 8"/>
          <p:cNvSpPr>
            <a:spLocks noGrp="1"/>
          </p:cNvSpPr>
          <p:nvPr>
            <p:ph type="pic" sz="quarter" idx="38" hasCustomPrompt="1"/>
          </p:nvPr>
        </p:nvSpPr>
        <p:spPr>
          <a:xfrm>
            <a:off x="6283036" y="1461557"/>
            <a:ext cx="5569112" cy="4585951"/>
          </a:xfrm>
          <a:solidFill>
            <a:schemeClr val="bg2"/>
          </a:solidFill>
        </p:spPr>
        <p:txBody>
          <a:bodyPr/>
          <a:lstStyle>
            <a:lvl1pPr>
              <a:defRPr/>
            </a:lvl1pPr>
          </a:lstStyle>
          <a:p>
            <a:r>
              <a:rPr lang="de-DE"/>
              <a:t>Picture</a:t>
            </a:r>
          </a:p>
        </p:txBody>
      </p:sp>
      <p:sp>
        <p:nvSpPr>
          <p:cNvPr id="7" name="Text Placeholder 9">
            <a:extLst>
              <a:ext uri="{FF2B5EF4-FFF2-40B4-BE49-F238E27FC236}">
                <a16:creationId xmlns:a16="http://schemas.microsoft.com/office/drawing/2014/main" id="{33A1A04A-8930-4130-8B75-8C3AD9B94FBA}"/>
              </a:ext>
            </a:extLst>
          </p:cNvPr>
          <p:cNvSpPr>
            <a:spLocks noGrp="1"/>
          </p:cNvSpPr>
          <p:nvPr>
            <p:ph type="body" sz="quarter" idx="11"/>
          </p:nvPr>
        </p:nvSpPr>
        <p:spPr>
          <a:xfrm>
            <a:off x="339852" y="1461557"/>
            <a:ext cx="5569112"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1292641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Slide with Text and Photo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D1D84B8-2423-4D13-9C4B-63EC131C0AF0}"/>
              </a:ext>
            </a:extLst>
          </p:cNvPr>
          <p:cNvGraphicFramePr>
            <a:graphicFrameLocks noChangeAspect="1"/>
          </p:cNvGraphicFramePr>
          <p:nvPr userDrawn="1">
            <p:custDataLst>
              <p:tags r:id="rId1"/>
            </p:custDataLst>
            <p:extLst>
              <p:ext uri="{D42A27DB-BD31-4B8C-83A1-F6EECF244321}">
                <p14:modId xmlns:p14="http://schemas.microsoft.com/office/powerpoint/2010/main" val="29897380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D1D84B8-2423-4D13-9C4B-63EC131C0AF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6" name="Bildplatzhalter 8"/>
          <p:cNvSpPr>
            <a:spLocks noGrp="1"/>
          </p:cNvSpPr>
          <p:nvPr>
            <p:ph type="pic" sz="quarter" idx="38" hasCustomPrompt="1"/>
          </p:nvPr>
        </p:nvSpPr>
        <p:spPr>
          <a:xfrm>
            <a:off x="339852" y="1461558"/>
            <a:ext cx="5568696" cy="4431012"/>
          </a:xfrm>
          <a:solidFill>
            <a:schemeClr val="bg2"/>
          </a:solidFill>
        </p:spPr>
        <p:txBody>
          <a:bodyPr/>
          <a:lstStyle>
            <a:lvl1pPr>
              <a:defRPr/>
            </a:lvl1pPr>
          </a:lstStyle>
          <a:p>
            <a:r>
              <a:rPr lang="de-DE"/>
              <a:t>Picture</a:t>
            </a:r>
          </a:p>
        </p:txBody>
      </p:sp>
      <p:sp>
        <p:nvSpPr>
          <p:cNvPr id="7" name="Text Placeholder 9">
            <a:extLst>
              <a:ext uri="{FF2B5EF4-FFF2-40B4-BE49-F238E27FC236}">
                <a16:creationId xmlns:a16="http://schemas.microsoft.com/office/drawing/2014/main" id="{877345EF-C3C3-4D31-BCD4-1875DE8D4B1D}"/>
              </a:ext>
            </a:extLst>
          </p:cNvPr>
          <p:cNvSpPr>
            <a:spLocks noGrp="1"/>
          </p:cNvSpPr>
          <p:nvPr>
            <p:ph type="body" sz="quarter" idx="11"/>
          </p:nvPr>
        </p:nvSpPr>
        <p:spPr>
          <a:xfrm>
            <a:off x="6283452" y="1461558"/>
            <a:ext cx="5568696"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774429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Slide with Text &amp; Small Photo R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816437F-F1B7-4633-BB98-154D06635005}"/>
              </a:ext>
            </a:extLst>
          </p:cNvPr>
          <p:cNvGraphicFramePr>
            <a:graphicFrameLocks noChangeAspect="1"/>
          </p:cNvGraphicFramePr>
          <p:nvPr userDrawn="1">
            <p:custDataLst>
              <p:tags r:id="rId1"/>
            </p:custDataLst>
            <p:extLst>
              <p:ext uri="{D42A27DB-BD31-4B8C-83A1-F6EECF244321}">
                <p14:modId xmlns:p14="http://schemas.microsoft.com/office/powerpoint/2010/main" val="22382296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816437F-F1B7-4633-BB98-154D066350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7" name="Bildplatzhalter 8"/>
          <p:cNvSpPr>
            <a:spLocks noGrp="1"/>
          </p:cNvSpPr>
          <p:nvPr>
            <p:ph type="pic" sz="quarter" idx="38" hasCustomPrompt="1"/>
          </p:nvPr>
        </p:nvSpPr>
        <p:spPr>
          <a:xfrm>
            <a:off x="8288211" y="1461558"/>
            <a:ext cx="3563937" cy="4429424"/>
          </a:xfrm>
          <a:solidFill>
            <a:schemeClr val="bg2"/>
          </a:solidFill>
        </p:spPr>
        <p:txBody>
          <a:bodyPr/>
          <a:lstStyle>
            <a:lvl1pPr>
              <a:defRPr/>
            </a:lvl1pPr>
          </a:lstStyle>
          <a:p>
            <a:r>
              <a:rPr lang="de-DE"/>
              <a:t>Picture</a:t>
            </a:r>
          </a:p>
        </p:txBody>
      </p:sp>
      <p:sp>
        <p:nvSpPr>
          <p:cNvPr id="9" name="Text Placeholder 9">
            <a:extLst>
              <a:ext uri="{FF2B5EF4-FFF2-40B4-BE49-F238E27FC236}">
                <a16:creationId xmlns:a16="http://schemas.microsoft.com/office/drawing/2014/main" id="{57466B07-7CC1-47CD-81A1-923CEF58054C}"/>
              </a:ext>
            </a:extLst>
          </p:cNvPr>
          <p:cNvSpPr>
            <a:spLocks noGrp="1"/>
          </p:cNvSpPr>
          <p:nvPr>
            <p:ph type="body" sz="quarter" idx="11"/>
          </p:nvPr>
        </p:nvSpPr>
        <p:spPr>
          <a:xfrm>
            <a:off x="339852" y="1461557"/>
            <a:ext cx="7427175"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743890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7269016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4728183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End slide">
    <p:spTree>
      <p:nvGrpSpPr>
        <p:cNvPr id="1" name=""/>
        <p:cNvGrpSpPr/>
        <p:nvPr/>
      </p:nvGrpSpPr>
      <p:grpSpPr>
        <a:xfrm>
          <a:off x="0" y="0"/>
          <a:ext cx="0" cy="0"/>
          <a:chOff x="0" y="0"/>
          <a:chExt cx="0" cy="0"/>
        </a:xfrm>
      </p:grpSpPr>
      <p:pic>
        <p:nvPicPr>
          <p:cNvPr id="7" name="Picture 6" descr="Academy of Nutrition and Dietetics logo">
            <a:extLst>
              <a:ext uri="{FF2B5EF4-FFF2-40B4-BE49-F238E27FC236}">
                <a16:creationId xmlns:a16="http://schemas.microsoft.com/office/drawing/2014/main" id="{C01EE8CA-C7F5-44A8-9058-FD4772EF4698}"/>
              </a:ext>
            </a:extLst>
          </p:cNvPr>
          <p:cNvPicPr>
            <a:picLocks/>
          </p:cNvPicPr>
          <p:nvPr userDrawn="1"/>
        </p:nvPicPr>
        <p:blipFill>
          <a:blip r:embed="rId2"/>
          <a:stretch>
            <a:fillRect/>
          </a:stretch>
        </p:blipFill>
        <p:spPr>
          <a:xfrm>
            <a:off x="3601844" y="2978824"/>
            <a:ext cx="4988312" cy="900352"/>
          </a:xfrm>
          <a:prstGeom prst="rect">
            <a:avLst/>
          </a:prstGeom>
        </p:spPr>
      </p:pic>
    </p:spTree>
    <p:extLst>
      <p:ext uri="{BB962C8B-B14F-4D97-AF65-F5344CB8AC3E}">
        <p14:creationId xmlns:p14="http://schemas.microsoft.com/office/powerpoint/2010/main" val="33920838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1_End slide">
    <p:bg>
      <p:bgPr>
        <a:solidFill>
          <a:schemeClr val="accent1"/>
        </a:solidFill>
        <a:effectLst/>
      </p:bgPr>
    </p:bg>
    <p:spTree>
      <p:nvGrpSpPr>
        <p:cNvPr id="1" name=""/>
        <p:cNvGrpSpPr/>
        <p:nvPr/>
      </p:nvGrpSpPr>
      <p:grpSpPr>
        <a:xfrm>
          <a:off x="0" y="0"/>
          <a:ext cx="0" cy="0"/>
          <a:chOff x="0" y="0"/>
          <a:chExt cx="0" cy="0"/>
        </a:xfrm>
      </p:grpSpPr>
      <p:pic>
        <p:nvPicPr>
          <p:cNvPr id="4" name="Picture 3" descr="Academy of Nutrition and Dietetics logo">
            <a:extLst>
              <a:ext uri="{FF2B5EF4-FFF2-40B4-BE49-F238E27FC236}">
                <a16:creationId xmlns:a16="http://schemas.microsoft.com/office/drawing/2014/main" id="{049B0C51-BC6F-4309-892B-A3837D8D359B}"/>
              </a:ext>
            </a:extLst>
          </p:cNvPr>
          <p:cNvPicPr>
            <a:picLocks/>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746810" y="3004990"/>
            <a:ext cx="4698380" cy="848020"/>
          </a:xfrm>
          <a:prstGeom prst="rect">
            <a:avLst/>
          </a:prstGeom>
        </p:spPr>
      </p:pic>
    </p:spTree>
    <p:extLst>
      <p:ext uri="{BB962C8B-B14F-4D97-AF65-F5344CB8AC3E}">
        <p14:creationId xmlns:p14="http://schemas.microsoft.com/office/powerpoint/2010/main" val="15047492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2_End slide">
    <p:spTree>
      <p:nvGrpSpPr>
        <p:cNvPr id="1" name=""/>
        <p:cNvGrpSpPr/>
        <p:nvPr/>
      </p:nvGrpSpPr>
      <p:grpSpPr>
        <a:xfrm>
          <a:off x="0" y="0"/>
          <a:ext cx="0" cy="0"/>
          <a:chOff x="0" y="0"/>
          <a:chExt cx="0" cy="0"/>
        </a:xfrm>
      </p:grpSpPr>
      <p:pic>
        <p:nvPicPr>
          <p:cNvPr id="3" name="Picture 2" descr="Academy of Nutrition and Dietetics logo">
            <a:extLst>
              <a:ext uri="{FF2B5EF4-FFF2-40B4-BE49-F238E27FC236}">
                <a16:creationId xmlns:a16="http://schemas.microsoft.com/office/drawing/2014/main" id="{13E5D9F7-2FB7-4DCF-BE3D-4FFC27F9B0C9}"/>
              </a:ext>
            </a:extLst>
          </p:cNvPr>
          <p:cNvPicPr>
            <a:picLocks noChangeAspect="1"/>
          </p:cNvPicPr>
          <p:nvPr userDrawn="1"/>
        </p:nvPicPr>
        <p:blipFill>
          <a:blip r:embed="rId2"/>
          <a:stretch>
            <a:fillRect/>
          </a:stretch>
        </p:blipFill>
        <p:spPr>
          <a:xfrm>
            <a:off x="3923851" y="2720898"/>
            <a:ext cx="4344300" cy="1416204"/>
          </a:xfrm>
          <a:prstGeom prst="rect">
            <a:avLst/>
          </a:prstGeom>
        </p:spPr>
      </p:pic>
    </p:spTree>
    <p:extLst>
      <p:ext uri="{BB962C8B-B14F-4D97-AF65-F5344CB8AC3E}">
        <p14:creationId xmlns:p14="http://schemas.microsoft.com/office/powerpoint/2010/main" val="20295057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3_End slide">
    <p:bg>
      <p:bgPr>
        <a:solidFill>
          <a:schemeClr val="accent1"/>
        </a:solidFill>
        <a:effectLst/>
      </p:bgPr>
    </p:bg>
    <p:spTree>
      <p:nvGrpSpPr>
        <p:cNvPr id="1" name=""/>
        <p:cNvGrpSpPr/>
        <p:nvPr/>
      </p:nvGrpSpPr>
      <p:grpSpPr>
        <a:xfrm>
          <a:off x="0" y="0"/>
          <a:ext cx="0" cy="0"/>
          <a:chOff x="0" y="0"/>
          <a:chExt cx="0" cy="0"/>
        </a:xfrm>
      </p:grpSpPr>
      <p:pic>
        <p:nvPicPr>
          <p:cNvPr id="4" name="Picture 3" descr="Academy of Nutrition and Dietetics logo">
            <a:extLst>
              <a:ext uri="{FF2B5EF4-FFF2-40B4-BE49-F238E27FC236}">
                <a16:creationId xmlns:a16="http://schemas.microsoft.com/office/drawing/2014/main" id="{47791435-2917-4D8B-B0AA-76D49A2CE915}"/>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928947" y="2722560"/>
            <a:ext cx="4334108" cy="1412880"/>
          </a:xfrm>
          <a:prstGeom prst="rect">
            <a:avLst/>
          </a:prstGeom>
        </p:spPr>
      </p:pic>
    </p:spTree>
    <p:extLst>
      <p:ext uri="{BB962C8B-B14F-4D97-AF65-F5344CB8AC3E}">
        <p14:creationId xmlns:p14="http://schemas.microsoft.com/office/powerpoint/2010/main" val="3441612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7920091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0" name="Picture 9" descr="Academy logo">
            <a:extLst>
              <a:ext uri="{FF2B5EF4-FFF2-40B4-BE49-F238E27FC236}">
                <a16:creationId xmlns:a16="http://schemas.microsoft.com/office/drawing/2014/main" id="{383CBA2F-21B4-43C1-9426-E704B4BD36C6}"/>
              </a:ext>
            </a:extLst>
          </p:cNvPr>
          <p:cNvPicPr>
            <a:picLocks/>
          </p:cNvPicPr>
          <p:nvPr userDrawn="1"/>
        </p:nvPicPr>
        <p:blipFill>
          <a:blip r:embed="rId5"/>
          <a:stretch>
            <a:fillRect/>
          </a:stretch>
        </p:blipFill>
        <p:spPr>
          <a:xfrm>
            <a:off x="436419" y="427640"/>
            <a:ext cx="4174064" cy="753386"/>
          </a:xfrm>
          <a:prstGeom prst="rect">
            <a:avLst/>
          </a:prstGeom>
        </p:spPr>
      </p:pic>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406169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8143757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0" name="Picture 9" descr="Academy logo">
            <a:extLst>
              <a:ext uri="{FF2B5EF4-FFF2-40B4-BE49-F238E27FC236}">
                <a16:creationId xmlns:a16="http://schemas.microsoft.com/office/drawing/2014/main" id="{383CBA2F-21B4-43C1-9426-E704B4BD36C6}"/>
              </a:ext>
            </a:extLst>
          </p:cNvPr>
          <p:cNvPicPr>
            <a:picLocks/>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436419" y="427640"/>
            <a:ext cx="4174064" cy="753386"/>
          </a:xfrm>
          <a:prstGeom prst="rect">
            <a:avLst/>
          </a:prstGeom>
        </p:spPr>
      </p:pic>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790159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7993420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988313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7065275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33500057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ags" Target="../tags/tag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pn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oleObject" Target="../embeddings/oleObject1.bin"/><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3.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emf"/><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D609D3C-BC29-4694-B89A-268F8CEBD7D8}"/>
              </a:ext>
            </a:extLst>
          </p:cNvPr>
          <p:cNvGraphicFramePr>
            <a:graphicFrameLocks noChangeAspect="1"/>
          </p:cNvGraphicFramePr>
          <p:nvPr userDrawn="1">
            <p:custDataLst>
              <p:tags r:id="rId55"/>
            </p:custDataLst>
            <p:extLst>
              <p:ext uri="{D42A27DB-BD31-4B8C-83A1-F6EECF244321}">
                <p14:modId xmlns:p14="http://schemas.microsoft.com/office/powerpoint/2010/main" val="15813777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6" imgW="272" imgH="272" progId="TCLayout.ActiveDocument.1">
                  <p:embed/>
                </p:oleObj>
              </mc:Choice>
              <mc:Fallback>
                <p:oleObj name="think-cell Slide" r:id="rId56" imgW="272" imgH="272" progId="TCLayout.ActiveDocument.1">
                  <p:embed/>
                  <p:pic>
                    <p:nvPicPr>
                      <p:cNvPr id="5" name="Object 4" hidden="1">
                        <a:extLst>
                          <a:ext uri="{FF2B5EF4-FFF2-40B4-BE49-F238E27FC236}">
                            <a16:creationId xmlns:a16="http://schemas.microsoft.com/office/drawing/2014/main" id="{ED609D3C-BC29-4694-B89A-268F8CEBD7D8}"/>
                          </a:ext>
                        </a:extLst>
                      </p:cNvPr>
                      <p:cNvPicPr/>
                      <p:nvPr/>
                    </p:nvPicPr>
                    <p:blipFill>
                      <a:blip r:embed="rId57"/>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C5BF1F4B-D731-4391-9291-628B25F01C2A}"/>
              </a:ext>
            </a:extLst>
          </p:cNvPr>
          <p:cNvSpPr>
            <a:spLocks noGrp="1"/>
          </p:cNvSpPr>
          <p:nvPr>
            <p:ph type="title"/>
          </p:nvPr>
        </p:nvSpPr>
        <p:spPr>
          <a:xfrm>
            <a:off x="340093" y="527632"/>
            <a:ext cx="11511814" cy="492443"/>
          </a:xfrm>
          <a:prstGeom prst="rect">
            <a:avLst/>
          </a:prstGeom>
        </p:spPr>
        <p:txBody>
          <a:bodyPr vert="horz" lIns="0" tIns="0" rIns="0" bIns="0" rtlCol="0" anchor="b" anchorCtr="0">
            <a:spAutoFit/>
          </a:bodyPr>
          <a:lstStyle/>
          <a:p>
            <a:pPr lvl="0"/>
            <a:r>
              <a:rPr lang="en-US"/>
              <a:t>Click to edit Master title style</a:t>
            </a:r>
            <a:endParaRPr lang="en-US" dirty="0"/>
          </a:p>
        </p:txBody>
      </p:sp>
      <p:sp>
        <p:nvSpPr>
          <p:cNvPr id="19" name="Text Placeholder 18">
            <a:extLst>
              <a:ext uri="{FF2B5EF4-FFF2-40B4-BE49-F238E27FC236}">
                <a16:creationId xmlns:a16="http://schemas.microsoft.com/office/drawing/2014/main" id="{CC30CE96-0688-4A7A-AC7B-45AAF84E3C95}"/>
              </a:ext>
            </a:extLst>
          </p:cNvPr>
          <p:cNvSpPr>
            <a:spLocks noGrp="1"/>
          </p:cNvSpPr>
          <p:nvPr>
            <p:ph type="body" idx="1"/>
          </p:nvPr>
        </p:nvSpPr>
        <p:spPr>
          <a:xfrm>
            <a:off x="340093" y="1579347"/>
            <a:ext cx="11511814" cy="1846659"/>
          </a:xfrm>
          <a:prstGeom prst="rect">
            <a:avLst/>
          </a:prstGeom>
        </p:spPr>
        <p:txBody>
          <a:bodyPr vert="horz" lIns="0" tIns="0" rIns="0" bIns="0" rtlCol="0">
            <a:spAutoFit/>
          </a:bodyPr>
          <a:lstStyle/>
          <a:p>
            <a:pPr lvl="0"/>
            <a:r>
              <a:rPr lang="en-US" dirty="0"/>
              <a:t>Click to edit Master text styles</a:t>
            </a:r>
          </a:p>
          <a:p>
            <a:pPr marL="228600" lvl="1" indent="-228600" algn="l" defTabSz="914400" rtl="0" eaLnBrk="1" latinLnBrk="0" hangingPunct="1">
              <a:lnSpc>
                <a:spcPct val="100000"/>
              </a:lnSpc>
              <a:spcBef>
                <a:spcPts val="0"/>
              </a:spcBef>
              <a:spcAft>
                <a:spcPts val="600"/>
              </a:spcAft>
              <a:buFont typeface="Wingdings" panose="05000000000000000000" pitchFamily="2" charset="2"/>
              <a:buChar char="§"/>
            </a:pPr>
            <a:r>
              <a:rPr lang="en-US" dirty="0"/>
              <a:t>First level</a:t>
            </a:r>
          </a:p>
          <a:p>
            <a:pPr marL="457200" lvl="2" indent="-228600" algn="l" defTabSz="914400" rtl="0" eaLnBrk="1" latinLnBrk="0" hangingPunct="1">
              <a:lnSpc>
                <a:spcPct val="100000"/>
              </a:lnSpc>
              <a:spcBef>
                <a:spcPts val="0"/>
              </a:spcBef>
              <a:spcAft>
                <a:spcPts val="600"/>
              </a:spcAft>
              <a:buFont typeface="Nunito Light" panose="00000400000000000000" pitchFamily="2" charset="0"/>
              <a:buChar char="–"/>
            </a:pPr>
            <a:r>
              <a:rPr lang="en-US" dirty="0"/>
              <a:t>Second level</a:t>
            </a:r>
          </a:p>
          <a:p>
            <a:pPr marL="685800" lvl="3" indent="-228600" algn="l" defTabSz="914400" rtl="0" eaLnBrk="1" latinLnBrk="0" hangingPunct="1">
              <a:lnSpc>
                <a:spcPct val="100000"/>
              </a:lnSpc>
              <a:spcBef>
                <a:spcPts val="600"/>
              </a:spcBef>
              <a:spcAft>
                <a:spcPts val="600"/>
              </a:spcAft>
              <a:buFont typeface="Arial" panose="020B0604020202020204" pitchFamily="34" charset="0"/>
              <a:buChar char="•"/>
            </a:pPr>
            <a:r>
              <a:rPr lang="en-US" dirty="0"/>
              <a:t>Third level</a:t>
            </a:r>
          </a:p>
          <a:p>
            <a:pPr marL="914400" lvl="5" indent="-228600" algn="l" defTabSz="914400" rtl="0" eaLnBrk="1" latinLnBrk="0" hangingPunct="1">
              <a:lnSpc>
                <a:spcPct val="100000"/>
              </a:lnSpc>
              <a:spcBef>
                <a:spcPts val="600"/>
              </a:spcBef>
              <a:spcAft>
                <a:spcPts val="600"/>
              </a:spcAft>
              <a:buFont typeface="Courier New" panose="02070309020205020404" pitchFamily="49" charset="0"/>
              <a:buChar char="o"/>
            </a:pPr>
            <a:r>
              <a:rPr lang="en-US" dirty="0"/>
              <a:t>Fourth level</a:t>
            </a:r>
          </a:p>
        </p:txBody>
      </p:sp>
      <p:pic>
        <p:nvPicPr>
          <p:cNvPr id="14" name="Picture 13">
            <a:extLst>
              <a:ext uri="{FF2B5EF4-FFF2-40B4-BE49-F238E27FC236}">
                <a16:creationId xmlns:a16="http://schemas.microsoft.com/office/drawing/2014/main" id="{7E19E1E4-9F3D-4951-8BF5-71640ADCFF5E}"/>
              </a:ext>
            </a:extLst>
          </p:cNvPr>
          <p:cNvPicPr>
            <a:picLocks noChangeAspect="1"/>
          </p:cNvPicPr>
          <p:nvPr userDrawn="1"/>
        </p:nvPicPr>
        <p:blipFill>
          <a:blip r:embed="rId58">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3" name="Picture 2" descr="Eatright Logo PNG Vector (SVG) ">
            <a:extLst>
              <a:ext uri="{FF2B5EF4-FFF2-40B4-BE49-F238E27FC236}">
                <a16:creationId xmlns:a16="http://schemas.microsoft.com/office/drawing/2014/main" id="{309A7F1D-8BFF-4315-8838-704A68F2252F}"/>
              </a:ext>
            </a:extLst>
          </p:cNvPr>
          <p:cNvPicPr>
            <a:picLocks noChangeAspect="1" noChangeArrowheads="1"/>
          </p:cNvPicPr>
          <p:nvPr userDrawn="1"/>
        </p:nvPicPr>
        <p:blipFill>
          <a:blip r:embed="rId59">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4E3281F7-32A0-4281-84B2-AD25070B9C92}"/>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gs>
              <a:gs pos="100000">
                <a:schemeClr val="accent4">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CEC2F39C-2C14-4BD3-9013-6BC422037DE7}"/>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1E1D1042-073F-4618-9651-AB958BFE2E2A}"/>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8807007"/>
      </p:ext>
    </p:extLst>
  </p:cSld>
  <p:clrMap bg1="lt1" tx1="dk1" bg2="lt2" tx2="dk2" accent1="accent1" accent2="accent2" accent3="accent3" accent4="accent4" accent5="accent5" accent6="accent6" hlink="hlink" folHlink="folHlink"/>
  <p:sldLayoutIdLst>
    <p:sldLayoutId id="2147483660" r:id="rId1"/>
    <p:sldLayoutId id="2147483694" r:id="rId2"/>
    <p:sldLayoutId id="2147483695" r:id="rId3"/>
    <p:sldLayoutId id="2147483663" r:id="rId4"/>
    <p:sldLayoutId id="2147483701" r:id="rId5"/>
    <p:sldLayoutId id="2147483700" r:id="rId6"/>
    <p:sldLayoutId id="2147483702" r:id="rId7"/>
    <p:sldLayoutId id="2147483703" r:id="rId8"/>
    <p:sldLayoutId id="2147483704" r:id="rId9"/>
    <p:sldLayoutId id="2147483699" r:id="rId10"/>
    <p:sldLayoutId id="2147483705" r:id="rId11"/>
    <p:sldLayoutId id="2147483678" r:id="rId12"/>
    <p:sldLayoutId id="2147483679" r:id="rId13"/>
    <p:sldLayoutId id="2147483650" r:id="rId14"/>
    <p:sldLayoutId id="2147483674" r:id="rId15"/>
    <p:sldLayoutId id="2147483707" r:id="rId16"/>
    <p:sldLayoutId id="2147483706" r:id="rId17"/>
    <p:sldLayoutId id="2147483675" r:id="rId18"/>
    <p:sldLayoutId id="2147483709" r:id="rId19"/>
    <p:sldLayoutId id="2147483708" r:id="rId20"/>
    <p:sldLayoutId id="2147483710" r:id="rId21"/>
    <p:sldLayoutId id="2147483711" r:id="rId22"/>
    <p:sldLayoutId id="2147483712" r:id="rId23"/>
    <p:sldLayoutId id="2147483713" r:id="rId24"/>
    <p:sldLayoutId id="2147483716" r:id="rId25"/>
    <p:sldLayoutId id="2147483714" r:id="rId26"/>
    <p:sldLayoutId id="2147483715" r:id="rId27"/>
    <p:sldLayoutId id="2147483684" r:id="rId28"/>
    <p:sldLayoutId id="2147483689" r:id="rId29"/>
    <p:sldLayoutId id="2147483691" r:id="rId30"/>
    <p:sldLayoutId id="2147483661" r:id="rId31"/>
    <p:sldLayoutId id="2147483685" r:id="rId32"/>
    <p:sldLayoutId id="2147483683" r:id="rId33"/>
    <p:sldLayoutId id="2147483688" r:id="rId34"/>
    <p:sldLayoutId id="2147483681" r:id="rId35"/>
    <p:sldLayoutId id="2147483677" r:id="rId36"/>
    <p:sldLayoutId id="2147483692" r:id="rId37"/>
    <p:sldLayoutId id="2147483690" r:id="rId38"/>
    <p:sldLayoutId id="2147483693" r:id="rId39"/>
    <p:sldLayoutId id="2147483664" r:id="rId40"/>
    <p:sldLayoutId id="2147483662" r:id="rId41"/>
    <p:sldLayoutId id="2147483665" r:id="rId42"/>
    <p:sldLayoutId id="2147483666" r:id="rId43"/>
    <p:sldLayoutId id="2147483667" r:id="rId44"/>
    <p:sldLayoutId id="2147483668" r:id="rId45"/>
    <p:sldLayoutId id="2147483669" r:id="rId46"/>
    <p:sldLayoutId id="2147483670" r:id="rId47"/>
    <p:sldLayoutId id="2147483671" r:id="rId48"/>
    <p:sldLayoutId id="2147483672" r:id="rId49"/>
    <p:sldLayoutId id="2147483655" r:id="rId50"/>
    <p:sldLayoutId id="2147483696" r:id="rId51"/>
    <p:sldLayoutId id="2147483697" r:id="rId52"/>
    <p:sldLayoutId id="2147483698" r:id="rId53"/>
  </p:sldLayoutIdLst>
  <p:hf hdr="0" ftr="0" dt="0"/>
  <p:txStyles>
    <p:titleStyle>
      <a:lvl1pPr algn="l" defTabSz="914400" rtl="0" eaLnBrk="1" latinLnBrk="0" hangingPunct="1">
        <a:lnSpc>
          <a:spcPct val="100000"/>
        </a:lnSpc>
        <a:spcBef>
          <a:spcPct val="0"/>
        </a:spcBef>
        <a:buNone/>
        <a:defRPr lang="en-US" sz="3200" b="0"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smtClean="0">
          <a:solidFill>
            <a:schemeClr val="tx1"/>
          </a:solidFill>
          <a:latin typeface="+mn-lt"/>
          <a:ea typeface="+mn-ea"/>
          <a:cs typeface="+mn-cs"/>
        </a:defRPr>
      </a:lvl2pPr>
      <a:lvl3pPr marL="285750" indent="-28575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514350" indent="-285750" algn="l" defTabSz="914400" rtl="0" eaLnBrk="1" latinLnBrk="0" hangingPunct="1">
        <a:lnSpc>
          <a:spcPct val="100000"/>
        </a:lnSpc>
        <a:spcBef>
          <a:spcPts val="600"/>
        </a:spcBef>
        <a:spcAft>
          <a:spcPts val="600"/>
        </a:spcAft>
        <a:buFont typeface="Nunito Light" panose="00000400000000000000" pitchFamily="2" charset="0"/>
        <a:buChar char="–"/>
        <a:defRPr lang="en-US" sz="1800" kern="1200" dirty="0">
          <a:solidFill>
            <a:schemeClr val="tx1"/>
          </a:solidFill>
          <a:latin typeface="+mn-lt"/>
          <a:ea typeface="+mn-ea"/>
          <a:cs typeface="+mn-cs"/>
        </a:defRPr>
      </a:lvl4pPr>
      <a:lvl5pPr marL="742950"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0"/>
        </a:spcAft>
        <a:buFont typeface="Courier New" panose="02070309020205020404" pitchFamily="49" charset="0"/>
        <a:buChar char="o"/>
        <a:defRPr lang="en-US" sz="1800" kern="1200" dirty="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2.xml"/><Relationship Id="rId5" Type="http://schemas.openxmlformats.org/officeDocument/2006/relationships/image" Target="../media/image1.emf"/><Relationship Id="rId4" Type="http://schemas.openxmlformats.org/officeDocument/2006/relationships/oleObject" Target="../embeddings/oleObject28.bin"/></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3.png"/><Relationship Id="rId2" Type="http://schemas.openxmlformats.org/officeDocument/2006/relationships/slideLayout" Target="../slideLayouts/slideLayout4.xml"/><Relationship Id="rId1" Type="http://schemas.openxmlformats.org/officeDocument/2006/relationships/tags" Target="../tags/tag57.xml"/><Relationship Id="rId6" Type="http://schemas.openxmlformats.org/officeDocument/2006/relationships/image" Target="../media/image25.jpeg"/><Relationship Id="rId5" Type="http://schemas.openxmlformats.org/officeDocument/2006/relationships/image" Target="../media/image1.emf"/><Relationship Id="rId4" Type="http://schemas.openxmlformats.org/officeDocument/2006/relationships/oleObject" Target="../embeddings/oleObject31.bin"/></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0.xml"/><Relationship Id="rId1" Type="http://schemas.openxmlformats.org/officeDocument/2006/relationships/tags" Target="../tags/tag58.xml"/><Relationship Id="rId6" Type="http://schemas.openxmlformats.org/officeDocument/2006/relationships/image" Target="../media/image14.jpg"/><Relationship Id="rId5" Type="http://schemas.openxmlformats.org/officeDocument/2006/relationships/image" Target="../media/image1.emf"/><Relationship Id="rId4" Type="http://schemas.openxmlformats.org/officeDocument/2006/relationships/oleObject" Target="../embeddings/oleObject29.bin"/></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3.xml"/><Relationship Id="rId1" Type="http://schemas.openxmlformats.org/officeDocument/2006/relationships/tags" Target="../tags/tag59.xml"/><Relationship Id="rId5" Type="http://schemas.openxmlformats.org/officeDocument/2006/relationships/image" Target="../media/image1.emf"/><Relationship Id="rId4" Type="http://schemas.openxmlformats.org/officeDocument/2006/relationships/oleObject" Target="../embeddings/oleObject31.bin"/></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53.xml"/><Relationship Id="rId6" Type="http://schemas.openxmlformats.org/officeDocument/2006/relationships/image" Target="../media/image18.png"/><Relationship Id="rId5" Type="http://schemas.openxmlformats.org/officeDocument/2006/relationships/image" Target="../media/image1.emf"/><Relationship Id="rId4" Type="http://schemas.openxmlformats.org/officeDocument/2006/relationships/oleObject" Target="../embeddings/oleObject28.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ags" Target="../tags/tag54.xml"/><Relationship Id="rId5" Type="http://schemas.openxmlformats.org/officeDocument/2006/relationships/image" Target="../media/image1.emf"/><Relationship Id="rId4" Type="http://schemas.openxmlformats.org/officeDocument/2006/relationships/oleObject" Target="../embeddings/oleObject28.bin"/></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9.xml"/><Relationship Id="rId1" Type="http://schemas.openxmlformats.org/officeDocument/2006/relationships/tags" Target="../tags/tag55.xml"/><Relationship Id="rId6" Type="http://schemas.openxmlformats.org/officeDocument/2006/relationships/image" Target="../media/image22.jpg"/><Relationship Id="rId5" Type="http://schemas.openxmlformats.org/officeDocument/2006/relationships/image" Target="../media/image1.emf"/><Relationship Id="rId4" Type="http://schemas.openxmlformats.org/officeDocument/2006/relationships/oleObject" Target="../embeddings/oleObject29.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4.svg"/><Relationship Id="rId2" Type="http://schemas.openxmlformats.org/officeDocument/2006/relationships/slideLayout" Target="../slideLayouts/slideLayout17.xml"/><Relationship Id="rId1" Type="http://schemas.openxmlformats.org/officeDocument/2006/relationships/tags" Target="../tags/tag56.xml"/><Relationship Id="rId6" Type="http://schemas.openxmlformats.org/officeDocument/2006/relationships/image" Target="../media/image23.png"/><Relationship Id="rId5" Type="http://schemas.openxmlformats.org/officeDocument/2006/relationships/image" Target="../media/image1.emf"/><Relationship Id="rId4" Type="http://schemas.openxmlformats.org/officeDocument/2006/relationships/oleObject" Target="../embeddings/oleObject30.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ecorative Academy logo">
            <a:extLst>
              <a:ext uri="{FF2B5EF4-FFF2-40B4-BE49-F238E27FC236}">
                <a16:creationId xmlns:a16="http://schemas.microsoft.com/office/drawing/2014/main" id="{48656432-DCF3-4F28-ABEA-DF5F42B5C2B9}"/>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42398806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2" name="Decorative Academy logo">
                        <a:extLst>
                          <a:ext uri="{FF2B5EF4-FFF2-40B4-BE49-F238E27FC236}">
                            <a16:creationId xmlns:a16="http://schemas.microsoft.com/office/drawing/2014/main" id="{48656432-DCF3-4F28-ABEA-DF5F42B5C2B9}"/>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itle">
            <a:extLst>
              <a:ext uri="{FF2B5EF4-FFF2-40B4-BE49-F238E27FC236}">
                <a16:creationId xmlns:a16="http://schemas.microsoft.com/office/drawing/2014/main" id="{6D1072EE-8898-40D5-AD64-BEB70F3447E9}"/>
              </a:ext>
            </a:extLst>
          </p:cNvPr>
          <p:cNvSpPr>
            <a:spLocks noGrp="1"/>
          </p:cNvSpPr>
          <p:nvPr>
            <p:ph type="ctrTitle"/>
          </p:nvPr>
        </p:nvSpPr>
        <p:spPr/>
        <p:txBody>
          <a:bodyPr vert="horz"/>
          <a:lstStyle/>
          <a:p>
            <a:r>
              <a:rPr lang="en-GB" dirty="0"/>
              <a:t>National Nutrition Month</a:t>
            </a:r>
            <a:r>
              <a:rPr lang="en-GB" baseline="30000" dirty="0"/>
              <a:t>®</a:t>
            </a:r>
            <a:r>
              <a:rPr lang="en-GB" dirty="0"/>
              <a:t> 2026</a:t>
            </a:r>
          </a:p>
        </p:txBody>
      </p:sp>
    </p:spTree>
    <p:extLst>
      <p:ext uri="{BB962C8B-B14F-4D97-AF65-F5344CB8AC3E}">
        <p14:creationId xmlns:p14="http://schemas.microsoft.com/office/powerpoint/2010/main" val="1692747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11857861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8" name="Photo">
            <a:extLst>
              <a:ext uri="{FF2B5EF4-FFF2-40B4-BE49-F238E27FC236}">
                <a16:creationId xmlns:a16="http://schemas.microsoft.com/office/drawing/2014/main" id="{94E78488-8129-4254-9BE9-7F5A4B282358}"/>
              </a:ext>
              <a:ext uri="{C183D7F6-B498-43B3-948B-1728B52AA6E4}">
                <adec:decorative xmlns:adec="http://schemas.microsoft.com/office/drawing/2017/decorative" val="1"/>
              </a:ext>
            </a:extLst>
          </p:cNvPr>
          <p:cNvPicPr>
            <a:picLocks noGrp="1" noChangeAspect="1"/>
          </p:cNvPicPr>
          <p:nvPr>
            <p:ph type="pic" sz="quarter" idx="10"/>
          </p:nvPr>
        </p:nvPicPr>
        <p:blipFill>
          <a:blip r:embed="rId6"/>
          <a:srcRect t="13" b="13"/>
          <a:stretch/>
        </p:blipFill>
        <p:spPr>
          <a:xfrm>
            <a:off x="0" y="0"/>
            <a:ext cx="5370897" cy="6858000"/>
          </a:xfrm>
        </p:spPr>
      </p:pic>
      <p:sp>
        <p:nvSpPr>
          <p:cNvPr id="2" name="Title 1">
            <a:extLst>
              <a:ext uri="{FF2B5EF4-FFF2-40B4-BE49-F238E27FC236}">
                <a16:creationId xmlns:a16="http://schemas.microsoft.com/office/drawing/2014/main" id="{8D4650AA-336E-46F0-AD64-8C61C819972C}"/>
              </a:ext>
            </a:extLst>
          </p:cNvPr>
          <p:cNvSpPr>
            <a:spLocks noGrp="1"/>
          </p:cNvSpPr>
          <p:nvPr>
            <p:ph type="ctrTitle"/>
          </p:nvPr>
        </p:nvSpPr>
        <p:spPr>
          <a:xfrm>
            <a:off x="5770419" y="2588732"/>
            <a:ext cx="5860472" cy="1477328"/>
          </a:xfrm>
        </p:spPr>
        <p:txBody>
          <a:bodyPr vert="horz"/>
          <a:lstStyle/>
          <a:p>
            <a:r>
              <a:rPr lang="es-AR" dirty="0"/>
              <a:t>Siéntase bien con hábitos saludables</a:t>
            </a:r>
            <a:endParaRPr lang="en-GB" dirty="0"/>
          </a:p>
        </p:txBody>
      </p:sp>
      <p:pic>
        <p:nvPicPr>
          <p:cNvPr id="7" name="Picture 2">
            <a:extLst>
              <a:ext uri="{FF2B5EF4-FFF2-40B4-BE49-F238E27FC236}">
                <a16:creationId xmlns:a16="http://schemas.microsoft.com/office/drawing/2014/main" id="{E9483347-1586-25D3-E8C9-075ABCFAA978}"/>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06582" y="6230917"/>
            <a:ext cx="691718" cy="431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6200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511B4BB-48B7-732D-6709-3903126A090F}"/>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l="2121" r="24283"/>
          <a:stretch>
            <a:fillRect/>
          </a:stretch>
        </p:blipFill>
        <p:spPr>
          <a:xfrm>
            <a:off x="4621651" y="0"/>
            <a:ext cx="7570350" cy="6858000"/>
          </a:xfrm>
        </p:spPr>
      </p:pic>
      <p:sp>
        <p:nvSpPr>
          <p:cNvPr id="3" name="Title 2">
            <a:extLst>
              <a:ext uri="{FF2B5EF4-FFF2-40B4-BE49-F238E27FC236}">
                <a16:creationId xmlns:a16="http://schemas.microsoft.com/office/drawing/2014/main" id="{2D987667-DC1D-800F-8C4D-FC036B794F16}"/>
              </a:ext>
            </a:extLst>
          </p:cNvPr>
          <p:cNvSpPr>
            <a:spLocks noGrp="1"/>
          </p:cNvSpPr>
          <p:nvPr>
            <p:ph type="ctrTitle"/>
          </p:nvPr>
        </p:nvSpPr>
        <p:spPr/>
        <p:txBody>
          <a:bodyPr/>
          <a:lstStyle/>
          <a:p>
            <a:pPr algn="ctr"/>
            <a:r>
              <a:rPr lang="en-US" dirty="0" err="1"/>
              <a:t>Actividad</a:t>
            </a:r>
            <a:r>
              <a:rPr lang="en-US" dirty="0"/>
              <a:t> </a:t>
            </a:r>
            <a:r>
              <a:rPr lang="en-US" dirty="0" err="1"/>
              <a:t>Física</a:t>
            </a:r>
            <a:endParaRPr lang="en-US" dirty="0"/>
          </a:p>
        </p:txBody>
      </p:sp>
    </p:spTree>
    <p:extLst>
      <p:ext uri="{BB962C8B-B14F-4D97-AF65-F5344CB8AC3E}">
        <p14:creationId xmlns:p14="http://schemas.microsoft.com/office/powerpoint/2010/main" val="8487283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51B88585-E025-47C3-A111-DA654BCB8EFA}"/>
              </a:ext>
            </a:extLst>
          </p:cNvPr>
          <p:cNvSpPr>
            <a:spLocks noGrp="1"/>
          </p:cNvSpPr>
          <p:nvPr>
            <p:ph type="ctrTitle"/>
          </p:nvPr>
        </p:nvSpPr>
        <p:spPr>
          <a:xfrm>
            <a:off x="436419" y="2392782"/>
            <a:ext cx="5860472" cy="1477328"/>
          </a:xfrm>
        </p:spPr>
        <p:txBody>
          <a:bodyPr/>
          <a:lstStyle/>
          <a:p>
            <a:r>
              <a:rPr lang="en-US" dirty="0" err="1"/>
              <a:t>Seguridad</a:t>
            </a:r>
            <a:r>
              <a:rPr lang="en-US" dirty="0"/>
              <a:t> Alimentaria</a:t>
            </a:r>
          </a:p>
        </p:txBody>
      </p:sp>
      <p:pic>
        <p:nvPicPr>
          <p:cNvPr id="15" name="Picture Placeholder 14">
            <a:extLst>
              <a:ext uri="{FF2B5EF4-FFF2-40B4-BE49-F238E27FC236}">
                <a16:creationId xmlns:a16="http://schemas.microsoft.com/office/drawing/2014/main" id="{C1CE7FC2-6946-76AF-4AFB-D1B34311E762}"/>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l="23472" r="23472"/>
          <a:stretch/>
        </p:blipFill>
        <p:spPr>
          <a:xfrm>
            <a:off x="6821251" y="0"/>
            <a:ext cx="5370600" cy="6858000"/>
          </a:xfrm>
          <a:noFill/>
        </p:spPr>
      </p:pic>
    </p:spTree>
    <p:extLst>
      <p:ext uri="{BB962C8B-B14F-4D97-AF65-F5344CB8AC3E}">
        <p14:creationId xmlns:p14="http://schemas.microsoft.com/office/powerpoint/2010/main" val="1241434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ecorative graphic">
            <a:extLst>
              <a:ext uri="{FF2B5EF4-FFF2-40B4-BE49-F238E27FC236}">
                <a16:creationId xmlns:a16="http://schemas.microsoft.com/office/drawing/2014/main" id="{B4AE1C6A-FAAA-4F28-9810-3673F539FAA2}"/>
              </a:ext>
              <a:ext uri="{C183D7F6-B498-43B3-948B-1728B52AA6E4}">
                <adec:decorative xmlns:adec="http://schemas.microsoft.com/office/drawing/2017/decorative" val="1"/>
              </a:ext>
            </a:extLst>
          </p:cNvPr>
          <p:cNvSpPr>
            <a:spLocks/>
          </p:cNvSpPr>
          <p:nvPr/>
        </p:nvSpPr>
        <p:spPr>
          <a:xfrm>
            <a:off x="6251362" y="3835027"/>
            <a:ext cx="5600543" cy="24302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a:t>
            </a:r>
          </a:p>
        </p:txBody>
      </p:sp>
      <p:sp>
        <p:nvSpPr>
          <p:cNvPr id="12" name="Rectangle 11">
            <a:extLst>
              <a:ext uri="{FF2B5EF4-FFF2-40B4-BE49-F238E27FC236}">
                <a16:creationId xmlns:a16="http://schemas.microsoft.com/office/drawing/2014/main" id="{B000364E-85AD-4881-B20F-7AD1C5D9BBDE}"/>
              </a:ext>
              <a:ext uri="{C183D7F6-B498-43B3-948B-1728B52AA6E4}">
                <adec:decorative xmlns:adec="http://schemas.microsoft.com/office/drawing/2017/decorative" val="1"/>
              </a:ext>
            </a:extLst>
          </p:cNvPr>
          <p:cNvSpPr>
            <a:spLocks/>
          </p:cNvSpPr>
          <p:nvPr/>
        </p:nvSpPr>
        <p:spPr>
          <a:xfrm>
            <a:off x="340091" y="3835027"/>
            <a:ext cx="5600543" cy="24302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Decorative graphic">
            <a:extLst>
              <a:ext uri="{FF2B5EF4-FFF2-40B4-BE49-F238E27FC236}">
                <a16:creationId xmlns:a16="http://schemas.microsoft.com/office/drawing/2014/main" id="{C8FEC6DB-06C4-4FA6-BF39-86E11AED6C5A}"/>
              </a:ext>
              <a:ext uri="{C183D7F6-B498-43B3-948B-1728B52AA6E4}">
                <adec:decorative xmlns:adec="http://schemas.microsoft.com/office/drawing/2017/decorative" val="1"/>
              </a:ext>
            </a:extLst>
          </p:cNvPr>
          <p:cNvSpPr>
            <a:spLocks/>
          </p:cNvSpPr>
          <p:nvPr/>
        </p:nvSpPr>
        <p:spPr>
          <a:xfrm>
            <a:off x="6251362" y="1209646"/>
            <a:ext cx="5600543" cy="24302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Decorative graphic">
            <a:extLst>
              <a:ext uri="{FF2B5EF4-FFF2-40B4-BE49-F238E27FC236}">
                <a16:creationId xmlns:a16="http://schemas.microsoft.com/office/drawing/2014/main" id="{02AC1828-494B-47E6-A8F8-070CAC62854D}"/>
              </a:ext>
              <a:ext uri="{C183D7F6-B498-43B3-948B-1728B52AA6E4}">
                <adec:decorative xmlns:adec="http://schemas.microsoft.com/office/drawing/2017/decorative" val="1"/>
              </a:ext>
            </a:extLst>
          </p:cNvPr>
          <p:cNvSpPr>
            <a:spLocks/>
          </p:cNvSpPr>
          <p:nvPr/>
        </p:nvSpPr>
        <p:spPr>
          <a:xfrm>
            <a:off x="340091" y="1209646"/>
            <a:ext cx="5600543" cy="24302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7E1C4325-9852-4563-837A-3EA01504A3CE}"/>
              </a:ext>
            </a:extLst>
          </p:cNvPr>
          <p:cNvSpPr>
            <a:spLocks noGrp="1"/>
          </p:cNvSpPr>
          <p:nvPr>
            <p:ph type="title"/>
          </p:nvPr>
        </p:nvSpPr>
        <p:spPr>
          <a:xfrm>
            <a:off x="340093" y="527632"/>
            <a:ext cx="11511814" cy="492443"/>
          </a:xfrm>
        </p:spPr>
        <p:txBody>
          <a:bodyPr vert="horz"/>
          <a:lstStyle/>
          <a:p>
            <a:r>
              <a:rPr lang="es-ES" dirty="0"/>
              <a:t>Cuatro Pasos Para la </a:t>
            </a:r>
            <a:r>
              <a:rPr lang="en-US" dirty="0" err="1"/>
              <a:t>Seguridad</a:t>
            </a:r>
            <a:r>
              <a:rPr lang="en-US" dirty="0"/>
              <a:t> Alimentaria</a:t>
            </a:r>
            <a:endParaRPr lang="en-GB" dirty="0"/>
          </a:p>
        </p:txBody>
      </p:sp>
      <p:sp>
        <p:nvSpPr>
          <p:cNvPr id="6" name="Heading 1">
            <a:extLst>
              <a:ext uri="{FF2B5EF4-FFF2-40B4-BE49-F238E27FC236}">
                <a16:creationId xmlns:a16="http://schemas.microsoft.com/office/drawing/2014/main" id="{AF0AF51A-52A7-45FC-A6A5-CEAB0E5A84D7}"/>
              </a:ext>
            </a:extLst>
          </p:cNvPr>
          <p:cNvSpPr>
            <a:spLocks/>
          </p:cNvSpPr>
          <p:nvPr/>
        </p:nvSpPr>
        <p:spPr>
          <a:xfrm>
            <a:off x="340091" y="1209646"/>
            <a:ext cx="5600543" cy="3908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bg1"/>
                </a:solidFill>
              </a:rPr>
              <a:t>Limpiar</a:t>
            </a:r>
            <a:endParaRPr lang="en-GB" sz="2000" dirty="0">
              <a:solidFill>
                <a:schemeClr val="bg1"/>
              </a:solidFill>
              <a:latin typeface="+mj-lt"/>
            </a:endParaRPr>
          </a:p>
        </p:txBody>
      </p:sp>
      <p:sp>
        <p:nvSpPr>
          <p:cNvPr id="4" name="Text Placeholder 6">
            <a:extLst>
              <a:ext uri="{FF2B5EF4-FFF2-40B4-BE49-F238E27FC236}">
                <a16:creationId xmlns:a16="http://schemas.microsoft.com/office/drawing/2014/main" id="{0B635D76-ACB0-C75D-4D8B-63F95F6AB9BF}"/>
              </a:ext>
            </a:extLst>
          </p:cNvPr>
          <p:cNvSpPr txBox="1">
            <a:spLocks/>
          </p:cNvSpPr>
          <p:nvPr/>
        </p:nvSpPr>
        <p:spPr>
          <a:xfrm>
            <a:off x="428793" y="1653905"/>
            <a:ext cx="5511841" cy="1261884"/>
          </a:xfrm>
          <a:prstGeom prst="rect">
            <a:avLst/>
          </a:prstGeom>
        </p:spPr>
        <p:txBody>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smtClean="0">
                <a:solidFill>
                  <a:schemeClr val="tx1"/>
                </a:solidFill>
                <a:latin typeface="+mn-lt"/>
                <a:ea typeface="+mn-ea"/>
                <a:cs typeface="+mn-cs"/>
              </a:defRPr>
            </a:lvl2pPr>
            <a:lvl3pPr marL="285750" indent="-28575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514350" indent="-285750" algn="l" defTabSz="914400" rtl="0" eaLnBrk="1" latinLnBrk="0" hangingPunct="1">
              <a:lnSpc>
                <a:spcPct val="100000"/>
              </a:lnSpc>
              <a:spcBef>
                <a:spcPts val="600"/>
              </a:spcBef>
              <a:spcAft>
                <a:spcPts val="600"/>
              </a:spcAft>
              <a:buFont typeface="Nunito Light" panose="00000400000000000000" pitchFamily="2" charset="0"/>
              <a:buChar char="–"/>
              <a:defRPr lang="en-US" sz="1800" kern="1200" dirty="0">
                <a:solidFill>
                  <a:schemeClr val="tx1"/>
                </a:solidFill>
                <a:latin typeface="+mn-lt"/>
                <a:ea typeface="+mn-ea"/>
                <a:cs typeface="+mn-cs"/>
              </a:defRPr>
            </a:lvl4pPr>
            <a:lvl5pPr marL="742950"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0"/>
              </a:spcAft>
              <a:buFont typeface="Courier New" panose="02070309020205020404" pitchFamily="49" charset="0"/>
              <a:buChar char="o"/>
              <a:defRPr lang="en-US" sz="1800" kern="1200" dirty="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0" indent="-285750">
              <a:buFont typeface="Arial" panose="020B0604020202020204" pitchFamily="34" charset="0"/>
              <a:buChar char="•"/>
            </a:pPr>
            <a:r>
              <a:rPr lang="en-US" sz="2000" dirty="0"/>
              <a:t>Manos</a:t>
            </a:r>
          </a:p>
          <a:p>
            <a:pPr marL="285750" lvl="0" indent="-285750">
              <a:buFont typeface="Arial" panose="020B0604020202020204" pitchFamily="34" charset="0"/>
              <a:buChar char="•"/>
            </a:pPr>
            <a:r>
              <a:rPr lang="en-US" sz="2000" dirty="0" err="1"/>
              <a:t>Platos</a:t>
            </a:r>
            <a:r>
              <a:rPr lang="en-US" sz="2000" dirty="0"/>
              <a:t> y </a:t>
            </a:r>
            <a:r>
              <a:rPr lang="en-US" sz="2000" dirty="0" err="1"/>
              <a:t>utensilios</a:t>
            </a:r>
            <a:endParaRPr lang="en-US" sz="2000" dirty="0"/>
          </a:p>
          <a:p>
            <a:pPr marL="285750" indent="-285750">
              <a:buFont typeface="Arial" panose="020B0604020202020204" pitchFamily="34" charset="0"/>
              <a:buChar char="•"/>
            </a:pPr>
            <a:r>
              <a:rPr lang="en-US" sz="2000" dirty="0"/>
              <a:t>Mesones y </a:t>
            </a:r>
            <a:r>
              <a:rPr lang="en-US" sz="2000" dirty="0" err="1"/>
              <a:t>fregaderos</a:t>
            </a:r>
            <a:endParaRPr lang="en-GB" sz="2000" dirty="0"/>
          </a:p>
        </p:txBody>
      </p:sp>
      <p:sp>
        <p:nvSpPr>
          <p:cNvPr id="14" name="Heading 3">
            <a:extLst>
              <a:ext uri="{FF2B5EF4-FFF2-40B4-BE49-F238E27FC236}">
                <a16:creationId xmlns:a16="http://schemas.microsoft.com/office/drawing/2014/main" id="{5FADFFD9-93BF-445D-979F-50D0D628A48E}"/>
              </a:ext>
            </a:extLst>
          </p:cNvPr>
          <p:cNvSpPr>
            <a:spLocks/>
          </p:cNvSpPr>
          <p:nvPr/>
        </p:nvSpPr>
        <p:spPr>
          <a:xfrm>
            <a:off x="340091" y="3835027"/>
            <a:ext cx="5600543" cy="3908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bg1"/>
                </a:solidFill>
              </a:rPr>
              <a:t>Separar</a:t>
            </a:r>
            <a:endParaRPr lang="en-GB" sz="2000" dirty="0">
              <a:solidFill>
                <a:schemeClr val="bg1"/>
              </a:solidFill>
              <a:latin typeface="+mj-lt"/>
            </a:endParaRPr>
          </a:p>
        </p:txBody>
      </p:sp>
      <p:sp>
        <p:nvSpPr>
          <p:cNvPr id="13" name="Text Placeholder 3">
            <a:extLst>
              <a:ext uri="{FF2B5EF4-FFF2-40B4-BE49-F238E27FC236}">
                <a16:creationId xmlns:a16="http://schemas.microsoft.com/office/drawing/2014/main" id="{57AF6D17-3157-48AB-8CC8-D98E7ED3CD0B}"/>
              </a:ext>
            </a:extLst>
          </p:cNvPr>
          <p:cNvSpPr txBox="1">
            <a:spLocks/>
          </p:cNvSpPr>
          <p:nvPr/>
        </p:nvSpPr>
        <p:spPr>
          <a:xfrm>
            <a:off x="428793" y="4473671"/>
            <a:ext cx="5301012" cy="1538883"/>
          </a:xfrm>
          <a:prstGeom prst="rect">
            <a:avLst/>
          </a:prstGeom>
          <a:ln>
            <a:noFill/>
          </a:ln>
        </p:spPr>
        <p:txBody>
          <a:bodyPr vert="horz" lIns="0" tIns="0" rIns="0" bIns="0" rtlCol="0" anchor="t">
            <a:spAutoFit/>
          </a:bodyPr>
          <a:lstStyle>
            <a:lvl1pPr marL="228600" indent="-228600" algn="l" defTabSz="914400" rtl="0" eaLnBrk="1" latinLnBrk="0" hangingPunct="1">
              <a:lnSpc>
                <a:spcPct val="100000"/>
              </a:lnSpc>
              <a:spcBef>
                <a:spcPts val="600"/>
              </a:spcBef>
              <a:buFont typeface="Wingdings" panose="05000000000000000000" pitchFamily="2" charset="2"/>
              <a:buChar char="§"/>
              <a:defRPr lang="en-US" sz="1800" kern="1200" dirty="0">
                <a:solidFill>
                  <a:schemeClr val="tx1"/>
                </a:solidFill>
                <a:latin typeface="+mn-lt"/>
                <a:ea typeface="+mn-ea"/>
                <a:cs typeface="+mn-cs"/>
              </a:defRPr>
            </a:lvl1pPr>
            <a:lvl2pPr marL="457200" indent="-228600" algn="l" defTabSz="914400" rtl="0" eaLnBrk="1" latinLnBrk="0" hangingPunct="1">
              <a:lnSpc>
                <a:spcPct val="100000"/>
              </a:lnSpc>
              <a:spcBef>
                <a:spcPts val="0"/>
              </a:spcBef>
              <a:buFont typeface="Wingdings" panose="05000000000000000000" pitchFamily="2" charset="2"/>
              <a:buChar char="§"/>
              <a:defRPr lang="en-US" sz="1800" kern="1200" dirty="0">
                <a:solidFill>
                  <a:schemeClr val="tx1"/>
                </a:solidFill>
                <a:latin typeface="+mn-lt"/>
                <a:ea typeface="+mn-ea"/>
                <a:cs typeface="+mn-cs"/>
              </a:defRPr>
            </a:lvl2pPr>
            <a:lvl3pPr marL="685800" indent="-22860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914400" indent="-228600" algn="l" defTabSz="914400" rtl="0" eaLnBrk="1" latinLnBrk="0" hangingPunct="1">
              <a:lnSpc>
                <a:spcPct val="100000"/>
              </a:lnSpc>
              <a:spcBef>
                <a:spcPts val="600"/>
              </a:spcBef>
              <a:buFont typeface="Nunito Light" panose="00000400000000000000" pitchFamily="2" charset="0"/>
              <a:buChar char="–"/>
              <a:defRPr lang="en-US" sz="1800" kern="1200" dirty="0" smtClean="0">
                <a:solidFill>
                  <a:schemeClr val="tx1"/>
                </a:solidFill>
                <a:latin typeface="+mn-lt"/>
                <a:ea typeface="+mn-ea"/>
                <a:cs typeface="+mn-cs"/>
              </a:defRPr>
            </a:lvl4pPr>
            <a:lvl5pPr marL="1143000" indent="-228600" algn="l" defTabSz="914400" rtl="0" eaLnBrk="1" latinLnBrk="0" hangingPunct="1">
              <a:lnSpc>
                <a:spcPct val="100000"/>
              </a:lnSpc>
              <a:spcBef>
                <a:spcPts val="600"/>
              </a:spcBef>
              <a:buFont typeface="Arial" panose="020B0604020202020204" pitchFamily="34" charset="0"/>
              <a:buChar char="•"/>
              <a:defRPr lang="en-US" sz="1800" kern="1200" dirty="0" smtClean="0">
                <a:solidFill>
                  <a:schemeClr val="tx1"/>
                </a:solidFill>
                <a:latin typeface="+mn-lt"/>
                <a:ea typeface="+mn-ea"/>
                <a:cs typeface="+mn-cs"/>
              </a:defRPr>
            </a:lvl5pPr>
            <a:lvl6pPr marL="914400" indent="-228600" algn="l" defTabSz="914400" rtl="0" eaLnBrk="1" latinLnBrk="0" hangingPunct="1">
              <a:lnSpc>
                <a:spcPct val="100000"/>
              </a:lnSpc>
              <a:spcBef>
                <a:spcPts val="600"/>
              </a:spcBef>
              <a:buFont typeface="Courier New" panose="02070309020205020404" pitchFamily="49" charset="0"/>
              <a:buChar char="o"/>
              <a:defRPr lang="en-US" sz="1800" kern="1200" dirty="0" smtClean="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lang="en-GB" sz="1800" kern="1200" dirty="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s-AR" sz="2000" dirty="0"/>
              <a:t>Alimentos crudos y listos para consumir y utensilios para</a:t>
            </a:r>
            <a:r>
              <a:rPr lang="en-US" sz="2000" dirty="0"/>
              <a:t> </a:t>
            </a:r>
            <a:r>
              <a:rPr lang="es-AR" sz="2000" dirty="0"/>
              <a:t> prepararlos, entre ellos:</a:t>
            </a:r>
            <a:endParaRPr lang="en-US" sz="2000" dirty="0"/>
          </a:p>
          <a:p>
            <a:pPr lvl="1">
              <a:buFont typeface="Arial" panose="020B0604020202020204" pitchFamily="34" charset="0"/>
              <a:buChar char="•"/>
            </a:pPr>
            <a:r>
              <a:rPr lang="en-US" sz="2000" dirty="0" err="1"/>
              <a:t>Tablas</a:t>
            </a:r>
            <a:r>
              <a:rPr lang="en-US" sz="2000" dirty="0"/>
              <a:t> de </a:t>
            </a:r>
            <a:r>
              <a:rPr lang="en-US" sz="2000" dirty="0" err="1"/>
              <a:t>cortar</a:t>
            </a:r>
            <a:endParaRPr lang="en-US" sz="2000" dirty="0"/>
          </a:p>
          <a:p>
            <a:pPr lvl="1">
              <a:buFont typeface="Arial" panose="020B0604020202020204" pitchFamily="34" charset="0"/>
              <a:buChar char="•"/>
            </a:pPr>
            <a:r>
              <a:rPr lang="en-US" sz="2000" dirty="0" err="1"/>
              <a:t>Cuchillos</a:t>
            </a:r>
            <a:r>
              <a:rPr lang="en-US" sz="2000" dirty="0"/>
              <a:t>, </a:t>
            </a:r>
            <a:r>
              <a:rPr lang="en-US" sz="2000" dirty="0" err="1"/>
              <a:t>espátulas</a:t>
            </a:r>
            <a:r>
              <a:rPr lang="en-US" sz="2000" dirty="0"/>
              <a:t> y </a:t>
            </a:r>
            <a:r>
              <a:rPr lang="en-US" sz="2000" dirty="0" err="1"/>
              <a:t>pinzas</a:t>
            </a:r>
            <a:endParaRPr lang="en-US" sz="2000" dirty="0"/>
          </a:p>
          <a:p>
            <a:pPr lvl="1">
              <a:buFont typeface="Arial" panose="020B0604020202020204" pitchFamily="34" charset="0"/>
              <a:buChar char="•"/>
            </a:pPr>
            <a:r>
              <a:rPr lang="en-US" sz="2000" dirty="0" err="1"/>
              <a:t>Platos</a:t>
            </a:r>
            <a:r>
              <a:rPr lang="en-US" sz="2000" dirty="0"/>
              <a:t> y </a:t>
            </a:r>
            <a:r>
              <a:rPr lang="en-US" sz="2000" dirty="0" err="1"/>
              <a:t>fuentes</a:t>
            </a:r>
            <a:endParaRPr lang="en-US" sz="2000" dirty="0"/>
          </a:p>
        </p:txBody>
      </p:sp>
      <p:sp>
        <p:nvSpPr>
          <p:cNvPr id="11" name="Heading 2">
            <a:extLst>
              <a:ext uri="{FF2B5EF4-FFF2-40B4-BE49-F238E27FC236}">
                <a16:creationId xmlns:a16="http://schemas.microsoft.com/office/drawing/2014/main" id="{591CF256-B39B-44C6-9B10-A2272F7F6225}"/>
              </a:ext>
            </a:extLst>
          </p:cNvPr>
          <p:cNvSpPr>
            <a:spLocks/>
          </p:cNvSpPr>
          <p:nvPr/>
        </p:nvSpPr>
        <p:spPr>
          <a:xfrm>
            <a:off x="6251362" y="1209646"/>
            <a:ext cx="5600543" cy="3908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bg1"/>
                </a:solidFill>
              </a:rPr>
              <a:t>Cocinar</a:t>
            </a:r>
            <a:endParaRPr lang="en-GB" sz="2000" dirty="0">
              <a:solidFill>
                <a:schemeClr val="bg1"/>
              </a:solidFill>
              <a:latin typeface="+mj-lt"/>
            </a:endParaRPr>
          </a:p>
        </p:txBody>
      </p:sp>
      <p:sp>
        <p:nvSpPr>
          <p:cNvPr id="10" name="Text Placeholder 2">
            <a:extLst>
              <a:ext uri="{FF2B5EF4-FFF2-40B4-BE49-F238E27FC236}">
                <a16:creationId xmlns:a16="http://schemas.microsoft.com/office/drawing/2014/main" id="{D8BE0F90-CEBE-4560-BCAC-4A9A022E1F2A}"/>
              </a:ext>
            </a:extLst>
          </p:cNvPr>
          <p:cNvSpPr txBox="1">
            <a:spLocks/>
          </p:cNvSpPr>
          <p:nvPr/>
        </p:nvSpPr>
        <p:spPr>
          <a:xfrm>
            <a:off x="6401127" y="1600535"/>
            <a:ext cx="5450778" cy="2031325"/>
          </a:xfrm>
          <a:prstGeom prst="rect">
            <a:avLst/>
          </a:prstGeom>
          <a:ln>
            <a:noFill/>
          </a:ln>
        </p:spPr>
        <p:txBody>
          <a:bodyPr vert="horz" wrap="square" lIns="0" tIns="0" rIns="0" bIns="0" rtlCol="0">
            <a:spAutoFit/>
          </a:bodyPr>
          <a:lstStyle>
            <a:lvl1pPr marL="228600" indent="-228600" algn="l" defTabSz="914400" rtl="0" eaLnBrk="1" latinLnBrk="0" hangingPunct="1">
              <a:lnSpc>
                <a:spcPct val="100000"/>
              </a:lnSpc>
              <a:spcBef>
                <a:spcPts val="600"/>
              </a:spcBef>
              <a:buFont typeface="Wingdings" panose="05000000000000000000" pitchFamily="2" charset="2"/>
              <a:buChar char="§"/>
              <a:defRPr lang="en-US" sz="1800" kern="1200" dirty="0">
                <a:solidFill>
                  <a:schemeClr val="tx1"/>
                </a:solidFill>
                <a:latin typeface="+mn-lt"/>
                <a:ea typeface="+mn-ea"/>
                <a:cs typeface="+mn-cs"/>
              </a:defRPr>
            </a:lvl1pPr>
            <a:lvl2pPr marL="457200" indent="-228600" algn="l" defTabSz="914400" rtl="0" eaLnBrk="1" latinLnBrk="0" hangingPunct="1">
              <a:lnSpc>
                <a:spcPct val="100000"/>
              </a:lnSpc>
              <a:spcBef>
                <a:spcPts val="0"/>
              </a:spcBef>
              <a:buFont typeface="Wingdings" panose="05000000000000000000" pitchFamily="2" charset="2"/>
              <a:buChar char="§"/>
              <a:defRPr lang="en-US" sz="1800" kern="1200" dirty="0">
                <a:solidFill>
                  <a:schemeClr val="tx1"/>
                </a:solidFill>
                <a:latin typeface="+mn-lt"/>
                <a:ea typeface="+mn-ea"/>
                <a:cs typeface="+mn-cs"/>
              </a:defRPr>
            </a:lvl2pPr>
            <a:lvl3pPr marL="685800" indent="-22860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914400" indent="-228600" algn="l" defTabSz="914400" rtl="0" eaLnBrk="1" latinLnBrk="0" hangingPunct="1">
              <a:lnSpc>
                <a:spcPct val="100000"/>
              </a:lnSpc>
              <a:spcBef>
                <a:spcPts val="600"/>
              </a:spcBef>
              <a:buFont typeface="Nunito Light" panose="00000400000000000000" pitchFamily="2" charset="0"/>
              <a:buChar char="–"/>
              <a:defRPr lang="en-US" sz="1800" kern="1200" dirty="0" smtClean="0">
                <a:solidFill>
                  <a:schemeClr val="tx1"/>
                </a:solidFill>
                <a:latin typeface="+mn-lt"/>
                <a:ea typeface="+mn-ea"/>
                <a:cs typeface="+mn-cs"/>
              </a:defRPr>
            </a:lvl4pPr>
            <a:lvl5pPr marL="1143000" indent="-228600" algn="l" defTabSz="914400" rtl="0" eaLnBrk="1" latinLnBrk="0" hangingPunct="1">
              <a:lnSpc>
                <a:spcPct val="100000"/>
              </a:lnSpc>
              <a:spcBef>
                <a:spcPts val="600"/>
              </a:spcBef>
              <a:buFont typeface="Arial" panose="020B0604020202020204" pitchFamily="34" charset="0"/>
              <a:buChar char="•"/>
              <a:defRPr lang="en-US" sz="1800" kern="1200" dirty="0" smtClean="0">
                <a:solidFill>
                  <a:schemeClr val="tx1"/>
                </a:solidFill>
                <a:latin typeface="+mn-lt"/>
                <a:ea typeface="+mn-ea"/>
                <a:cs typeface="+mn-cs"/>
              </a:defRPr>
            </a:lvl5pPr>
            <a:lvl6pPr marL="914400" indent="-228600" algn="l" defTabSz="914400" rtl="0" eaLnBrk="1" latinLnBrk="0" hangingPunct="1">
              <a:lnSpc>
                <a:spcPct val="100000"/>
              </a:lnSpc>
              <a:spcBef>
                <a:spcPts val="600"/>
              </a:spcBef>
              <a:buFont typeface="Courier New" panose="02070309020205020404" pitchFamily="49" charset="0"/>
              <a:buChar char="o"/>
              <a:defRPr lang="en-US" sz="1800" kern="1200" dirty="0" smtClean="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lang="en-GB" sz="1800" kern="1200" dirty="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Font typeface="Arial" panose="020B0604020202020204" pitchFamily="34" charset="0"/>
              <a:buChar char="•"/>
            </a:pPr>
            <a:r>
              <a:rPr lang="es-AR" sz="1900" dirty="0"/>
              <a:t>Pescado y cortes enteros de carne: 63 °C*</a:t>
            </a:r>
            <a:endParaRPr lang="en-US" sz="1900" dirty="0"/>
          </a:p>
          <a:p>
            <a:pPr lvl="0">
              <a:buFont typeface="Arial" panose="020B0604020202020204" pitchFamily="34" charset="0"/>
              <a:buChar char="•"/>
            </a:pPr>
            <a:r>
              <a:rPr lang="en-US" sz="1900" dirty="0"/>
              <a:t>Carne </a:t>
            </a:r>
            <a:r>
              <a:rPr lang="en-US" sz="1900" dirty="0" err="1"/>
              <a:t>molida</a:t>
            </a:r>
            <a:r>
              <a:rPr lang="en-US" sz="1900" dirty="0"/>
              <a:t>: 71 °C</a:t>
            </a:r>
          </a:p>
          <a:p>
            <a:pPr lvl="0">
              <a:buFont typeface="Arial" panose="020B0604020202020204" pitchFamily="34" charset="0"/>
              <a:buChar char="•"/>
            </a:pPr>
            <a:r>
              <a:rPr lang="en-US" sz="1900" dirty="0"/>
              <a:t>Huevos: 71 °C</a:t>
            </a:r>
          </a:p>
          <a:p>
            <a:pPr lvl="0">
              <a:buFont typeface="Arial" panose="020B0604020202020204" pitchFamily="34" charset="0"/>
              <a:buChar char="•"/>
            </a:pPr>
            <a:r>
              <a:rPr lang="es-AR" sz="1900" dirty="0"/>
              <a:t>Carne blanca, platos combinados y sobras: 74 °C</a:t>
            </a:r>
            <a:endParaRPr lang="en-US" sz="1900" dirty="0"/>
          </a:p>
          <a:p>
            <a:pPr marL="0" indent="0" algn="ctr">
              <a:buNone/>
            </a:pPr>
            <a:r>
              <a:rPr lang="es-AR" i="1" dirty="0"/>
              <a:t>*Deje reposar la carne durante 3 minutos antes de cortarla o comerla</a:t>
            </a:r>
            <a:endParaRPr lang="en-US" dirty="0"/>
          </a:p>
        </p:txBody>
      </p:sp>
      <p:sp>
        <p:nvSpPr>
          <p:cNvPr id="17" name="Heading 4">
            <a:extLst>
              <a:ext uri="{FF2B5EF4-FFF2-40B4-BE49-F238E27FC236}">
                <a16:creationId xmlns:a16="http://schemas.microsoft.com/office/drawing/2014/main" id="{D57CB4EE-0372-4B02-AE1B-7010EA63C07F}"/>
              </a:ext>
            </a:extLst>
          </p:cNvPr>
          <p:cNvSpPr>
            <a:spLocks/>
          </p:cNvSpPr>
          <p:nvPr/>
        </p:nvSpPr>
        <p:spPr>
          <a:xfrm>
            <a:off x="6251362" y="3835027"/>
            <a:ext cx="5600543" cy="3908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bg1"/>
                </a:solidFill>
              </a:rPr>
              <a:t>Enfriar</a:t>
            </a:r>
            <a:endParaRPr lang="en-GB" sz="2000" dirty="0">
              <a:solidFill>
                <a:schemeClr val="bg1"/>
              </a:solidFill>
              <a:latin typeface="+mj-lt"/>
            </a:endParaRPr>
          </a:p>
        </p:txBody>
      </p:sp>
      <p:sp>
        <p:nvSpPr>
          <p:cNvPr id="16" name="Text Placeholder 4">
            <a:extLst>
              <a:ext uri="{FF2B5EF4-FFF2-40B4-BE49-F238E27FC236}">
                <a16:creationId xmlns:a16="http://schemas.microsoft.com/office/drawing/2014/main" id="{36CC7D87-9389-4A34-B843-011E90CCBD97}"/>
              </a:ext>
            </a:extLst>
          </p:cNvPr>
          <p:cNvSpPr txBox="1">
            <a:spLocks/>
          </p:cNvSpPr>
          <p:nvPr/>
        </p:nvSpPr>
        <p:spPr>
          <a:xfrm>
            <a:off x="6401127" y="4379314"/>
            <a:ext cx="5301012" cy="1538883"/>
          </a:xfrm>
          <a:prstGeom prst="rect">
            <a:avLst/>
          </a:prstGeom>
          <a:ln>
            <a:noFill/>
          </a:ln>
        </p:spPr>
        <p:txBody>
          <a:bodyPr vert="horz" lIns="0" tIns="0" rIns="0" bIns="0" rtlCol="0" anchor="t">
            <a:spAutoFit/>
          </a:bodyPr>
          <a:lstStyle>
            <a:lvl1pPr marL="228600" indent="-228600" algn="l" defTabSz="914400" rtl="0" eaLnBrk="1" latinLnBrk="0" hangingPunct="1">
              <a:lnSpc>
                <a:spcPct val="100000"/>
              </a:lnSpc>
              <a:spcBef>
                <a:spcPts val="600"/>
              </a:spcBef>
              <a:buFont typeface="Wingdings" panose="05000000000000000000" pitchFamily="2" charset="2"/>
              <a:buChar char="§"/>
              <a:defRPr lang="en-US" sz="1800" kern="1200" dirty="0">
                <a:solidFill>
                  <a:schemeClr val="tx1"/>
                </a:solidFill>
                <a:latin typeface="+mn-lt"/>
                <a:ea typeface="+mn-ea"/>
                <a:cs typeface="+mn-cs"/>
              </a:defRPr>
            </a:lvl1pPr>
            <a:lvl2pPr marL="457200" indent="-228600" algn="l" defTabSz="914400" rtl="0" eaLnBrk="1" latinLnBrk="0" hangingPunct="1">
              <a:lnSpc>
                <a:spcPct val="100000"/>
              </a:lnSpc>
              <a:spcBef>
                <a:spcPts val="0"/>
              </a:spcBef>
              <a:buFont typeface="Wingdings" panose="05000000000000000000" pitchFamily="2" charset="2"/>
              <a:buChar char="§"/>
              <a:defRPr lang="en-US" sz="1800" kern="1200" dirty="0">
                <a:solidFill>
                  <a:schemeClr val="tx1"/>
                </a:solidFill>
                <a:latin typeface="+mn-lt"/>
                <a:ea typeface="+mn-ea"/>
                <a:cs typeface="+mn-cs"/>
              </a:defRPr>
            </a:lvl2pPr>
            <a:lvl3pPr marL="685800" indent="-22860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914400" indent="-228600" algn="l" defTabSz="914400" rtl="0" eaLnBrk="1" latinLnBrk="0" hangingPunct="1">
              <a:lnSpc>
                <a:spcPct val="100000"/>
              </a:lnSpc>
              <a:spcBef>
                <a:spcPts val="600"/>
              </a:spcBef>
              <a:buFont typeface="Nunito Light" panose="00000400000000000000" pitchFamily="2" charset="0"/>
              <a:buChar char="–"/>
              <a:defRPr lang="en-US" sz="1800" kern="1200" dirty="0" smtClean="0">
                <a:solidFill>
                  <a:schemeClr val="tx1"/>
                </a:solidFill>
                <a:latin typeface="+mn-lt"/>
                <a:ea typeface="+mn-ea"/>
                <a:cs typeface="+mn-cs"/>
              </a:defRPr>
            </a:lvl4pPr>
            <a:lvl5pPr marL="1143000" indent="-228600" algn="l" defTabSz="914400" rtl="0" eaLnBrk="1" latinLnBrk="0" hangingPunct="1">
              <a:lnSpc>
                <a:spcPct val="100000"/>
              </a:lnSpc>
              <a:spcBef>
                <a:spcPts val="600"/>
              </a:spcBef>
              <a:buFont typeface="Arial" panose="020B0604020202020204" pitchFamily="34" charset="0"/>
              <a:buChar char="•"/>
              <a:defRPr lang="en-US" sz="1800" kern="1200" dirty="0" smtClean="0">
                <a:solidFill>
                  <a:schemeClr val="tx1"/>
                </a:solidFill>
                <a:latin typeface="+mn-lt"/>
                <a:ea typeface="+mn-ea"/>
                <a:cs typeface="+mn-cs"/>
              </a:defRPr>
            </a:lvl5pPr>
            <a:lvl6pPr marL="914400" indent="-228600" algn="l" defTabSz="914400" rtl="0" eaLnBrk="1" latinLnBrk="0" hangingPunct="1">
              <a:lnSpc>
                <a:spcPct val="100000"/>
              </a:lnSpc>
              <a:spcBef>
                <a:spcPts val="600"/>
              </a:spcBef>
              <a:buFont typeface="Courier New" panose="02070309020205020404" pitchFamily="49" charset="0"/>
              <a:buChar char="o"/>
              <a:defRPr lang="en-US" sz="1800" kern="1200" dirty="0" smtClean="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lang="en-GB" sz="1800" kern="1200" dirty="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Font typeface="Arial" panose="020B0604020202020204" pitchFamily="34" charset="0"/>
              <a:buChar char="•"/>
            </a:pPr>
            <a:r>
              <a:rPr lang="en-US" sz="2000" dirty="0"/>
              <a:t>Alimentos </a:t>
            </a:r>
            <a:r>
              <a:rPr lang="en-US" sz="2000" dirty="0" err="1"/>
              <a:t>perecederos</a:t>
            </a:r>
            <a:r>
              <a:rPr lang="en-US" sz="2000" dirty="0"/>
              <a:t>, </a:t>
            </a:r>
            <a:r>
              <a:rPr lang="en-US" sz="2000" dirty="0" err="1"/>
              <a:t>incluidos</a:t>
            </a:r>
            <a:r>
              <a:rPr lang="en-US" sz="2000" dirty="0"/>
              <a:t>:</a:t>
            </a:r>
          </a:p>
          <a:p>
            <a:pPr lvl="1">
              <a:buFont typeface="Arial" panose="020B0604020202020204" pitchFamily="34" charset="0"/>
              <a:buChar char="•"/>
            </a:pPr>
            <a:r>
              <a:rPr lang="en-US" sz="2000" dirty="0"/>
              <a:t>Leche, </a:t>
            </a:r>
            <a:r>
              <a:rPr lang="en-US" sz="2000" dirty="0" err="1"/>
              <a:t>yogur</a:t>
            </a:r>
            <a:r>
              <a:rPr lang="en-US" sz="2000" dirty="0"/>
              <a:t>, queso y huevos</a:t>
            </a:r>
          </a:p>
          <a:p>
            <a:pPr lvl="1">
              <a:buFont typeface="Arial" panose="020B0604020202020204" pitchFamily="34" charset="0"/>
              <a:buChar char="•"/>
            </a:pPr>
            <a:r>
              <a:rPr lang="en-US" sz="2000" dirty="0"/>
              <a:t>Carne, pollo y </a:t>
            </a:r>
            <a:r>
              <a:rPr lang="en-US" sz="2000" dirty="0" err="1"/>
              <a:t>pescado</a:t>
            </a:r>
            <a:endParaRPr lang="en-US" sz="2000" dirty="0"/>
          </a:p>
          <a:p>
            <a:pPr lvl="1">
              <a:buFont typeface="Arial" panose="020B0604020202020204" pitchFamily="34" charset="0"/>
              <a:buChar char="•"/>
            </a:pPr>
            <a:r>
              <a:rPr lang="es-AR" sz="2000" dirty="0"/>
              <a:t>Frutas y verduras cortadas o preparadas</a:t>
            </a:r>
            <a:endParaRPr lang="en-US" sz="2000" dirty="0"/>
          </a:p>
          <a:p>
            <a:pPr lvl="1">
              <a:buFont typeface="Arial" panose="020B0604020202020204" pitchFamily="34" charset="0"/>
              <a:buChar char="•"/>
            </a:pPr>
            <a:r>
              <a:rPr lang="en-US" sz="2000" dirty="0"/>
              <a:t>Alimentos </a:t>
            </a:r>
            <a:r>
              <a:rPr lang="en-US" sz="2000" dirty="0" err="1"/>
              <a:t>preparados</a:t>
            </a:r>
            <a:r>
              <a:rPr lang="en-US" sz="2000" dirty="0"/>
              <a:t> y </a:t>
            </a:r>
            <a:r>
              <a:rPr lang="en-US" sz="2000" dirty="0" err="1"/>
              <a:t>sobras</a:t>
            </a:r>
            <a:endParaRPr lang="en-GB" sz="2000" dirty="0"/>
          </a:p>
        </p:txBody>
      </p:sp>
    </p:spTree>
    <p:extLst>
      <p:ext uri="{BB962C8B-B14F-4D97-AF65-F5344CB8AC3E}">
        <p14:creationId xmlns:p14="http://schemas.microsoft.com/office/powerpoint/2010/main" val="25778779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EB52C-4C6D-D047-B373-E9D4BAAEABAF}"/>
              </a:ext>
            </a:extLst>
          </p:cNvPr>
          <p:cNvSpPr>
            <a:spLocks noGrp="1"/>
          </p:cNvSpPr>
          <p:nvPr>
            <p:ph type="ctrTitle"/>
          </p:nvPr>
        </p:nvSpPr>
        <p:spPr>
          <a:xfrm>
            <a:off x="5770419" y="2762114"/>
            <a:ext cx="5860472" cy="738664"/>
          </a:xfrm>
        </p:spPr>
        <p:txBody>
          <a:bodyPr/>
          <a:lstStyle/>
          <a:p>
            <a:r>
              <a:rPr lang="es-ES" dirty="0"/>
              <a:t>Hábitos Saludables</a:t>
            </a:r>
            <a:endParaRPr lang="en-US" dirty="0"/>
          </a:p>
        </p:txBody>
      </p:sp>
      <p:pic>
        <p:nvPicPr>
          <p:cNvPr id="5" name="Picture Placeholder 4">
            <a:extLst>
              <a:ext uri="{FF2B5EF4-FFF2-40B4-BE49-F238E27FC236}">
                <a16:creationId xmlns:a16="http://schemas.microsoft.com/office/drawing/2014/main" id="{95C77D43-9D2F-99D7-2D54-0AC39B1F7F80}"/>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l="1" r="1"/>
          <a:stretch/>
        </p:blipFill>
        <p:spPr>
          <a:xfrm>
            <a:off x="160" y="0"/>
            <a:ext cx="5370576" cy="6858000"/>
          </a:xfrm>
          <a:prstGeom prst="rect">
            <a:avLst/>
          </a:prstGeom>
          <a:pattFill prst="pct90">
            <a:fgClr>
              <a:prstClr val="white">
                <a:lumMod val="95000"/>
              </a:prstClr>
            </a:fgClr>
            <a:bgClr>
              <a:prstClr val="white">
                <a:lumMod val="65000"/>
              </a:prstClr>
            </a:bgClr>
          </a:pattFill>
        </p:spPr>
      </p:pic>
    </p:spTree>
    <p:extLst>
      <p:ext uri="{BB962C8B-B14F-4D97-AF65-F5344CB8AC3E}">
        <p14:creationId xmlns:p14="http://schemas.microsoft.com/office/powerpoint/2010/main" val="30650005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ecorative graphic">
            <a:extLst>
              <a:ext uri="{FF2B5EF4-FFF2-40B4-BE49-F238E27FC236}">
                <a16:creationId xmlns:a16="http://schemas.microsoft.com/office/drawing/2014/main" id="{17B6B004-143B-4D50-A1E3-92D7747EC6ED}"/>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36086792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Decorative graphic">
                        <a:extLst>
                          <a:ext uri="{FF2B5EF4-FFF2-40B4-BE49-F238E27FC236}">
                            <a16:creationId xmlns:a16="http://schemas.microsoft.com/office/drawing/2014/main" id="{17B6B004-143B-4D50-A1E3-92D7747EC6ED}"/>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Picture Placeholder 5">
            <a:extLst>
              <a:ext uri="{FF2B5EF4-FFF2-40B4-BE49-F238E27FC236}">
                <a16:creationId xmlns:a16="http://schemas.microsoft.com/office/drawing/2014/main" id="{4E6C332B-FB1D-4B62-9D35-81BDB0BEC862}"/>
              </a:ext>
              <a:ext uri="{C183D7F6-B498-43B3-948B-1728B52AA6E4}">
                <adec:decorative xmlns:adec="http://schemas.microsoft.com/office/drawing/2017/decorative" val="1"/>
              </a:ext>
            </a:extLst>
          </p:cNvPr>
          <p:cNvPicPr>
            <a:picLocks noGrp="1" noChangeAspect="1"/>
          </p:cNvPicPr>
          <p:nvPr>
            <p:ph type="pic" sz="quarter" idx="10"/>
          </p:nvPr>
        </p:nvPicPr>
        <p:blipFill>
          <a:blip r:embed="rId6"/>
          <a:srcRect l="13202" r="13202"/>
          <a:stretch/>
        </p:blipFill>
        <p:spPr>
          <a:prstGeom prst="rect">
            <a:avLst/>
          </a:prstGeom>
        </p:spPr>
      </p:pic>
      <p:sp>
        <p:nvSpPr>
          <p:cNvPr id="4" name="Title 3">
            <a:extLst>
              <a:ext uri="{FF2B5EF4-FFF2-40B4-BE49-F238E27FC236}">
                <a16:creationId xmlns:a16="http://schemas.microsoft.com/office/drawing/2014/main" id="{6603553A-F25B-4512-AAB2-A30A1EFDF445}"/>
              </a:ext>
            </a:extLst>
          </p:cNvPr>
          <p:cNvSpPr>
            <a:spLocks noGrp="1"/>
          </p:cNvSpPr>
          <p:nvPr>
            <p:ph type="ctrTitle"/>
          </p:nvPr>
        </p:nvSpPr>
        <p:spPr/>
        <p:txBody>
          <a:bodyPr vert="horz"/>
          <a:lstStyle/>
          <a:p>
            <a:r>
              <a:rPr lang="en-US" dirty="0"/>
              <a:t>¿</a:t>
            </a:r>
            <a:r>
              <a:rPr lang="en-US" dirty="0" err="1"/>
              <a:t>Preguntas</a:t>
            </a:r>
            <a:r>
              <a:rPr lang="en-US" dirty="0"/>
              <a:t>?</a:t>
            </a:r>
            <a:endParaRPr lang="en-GB" dirty="0"/>
          </a:p>
        </p:txBody>
      </p:sp>
    </p:spTree>
    <p:extLst>
      <p:ext uri="{BB962C8B-B14F-4D97-AF65-F5344CB8AC3E}">
        <p14:creationId xmlns:p14="http://schemas.microsoft.com/office/powerpoint/2010/main" val="1519308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7C27DB-28A4-4BD1-B1E8-625FB60C2D71}"/>
              </a:ext>
            </a:extLst>
          </p:cNvPr>
          <p:cNvSpPr>
            <a:spLocks noGrp="1"/>
          </p:cNvSpPr>
          <p:nvPr>
            <p:ph type="ctrTitle"/>
          </p:nvPr>
        </p:nvSpPr>
        <p:spPr>
          <a:xfrm>
            <a:off x="5770419" y="2796824"/>
            <a:ext cx="5860472" cy="1477328"/>
          </a:xfrm>
        </p:spPr>
        <p:txBody>
          <a:bodyPr wrap="square" anchor="ctr">
            <a:normAutofit/>
          </a:bodyPr>
          <a:lstStyle/>
          <a:p>
            <a:r>
              <a:rPr lang="en-US" sz="3700" b="1" dirty="0"/>
              <a:t>#NationalNutritionMonth</a:t>
            </a:r>
            <a:endParaRPr lang="en-US" sz="3700" dirty="0"/>
          </a:p>
        </p:txBody>
      </p:sp>
      <p:pic>
        <p:nvPicPr>
          <p:cNvPr id="11" name="Picture 10">
            <a:extLst>
              <a:ext uri="{FF2B5EF4-FFF2-40B4-BE49-F238E27FC236}">
                <a16:creationId xmlns:a16="http://schemas.microsoft.com/office/drawing/2014/main" id="{2DCDAC78-EF4A-A475-63FF-3FDFB69A6378}"/>
              </a:ext>
              <a:ext uri="{C183D7F6-B498-43B3-948B-1728B52AA6E4}">
                <adec:decorative xmlns:adec="http://schemas.microsoft.com/office/drawing/2017/decorative" val="1"/>
              </a:ext>
            </a:extLst>
          </p:cNvPr>
          <p:cNvPicPr>
            <a:picLocks noChangeAspect="1"/>
          </p:cNvPicPr>
          <p:nvPr/>
        </p:nvPicPr>
        <p:blipFill>
          <a:blip r:embed="rId3"/>
          <a:srcRect l="3035" r="55587"/>
          <a:stretch>
            <a:fillRect/>
          </a:stretch>
        </p:blipFill>
        <p:spPr>
          <a:xfrm>
            <a:off x="43" y="0"/>
            <a:ext cx="5370812" cy="6858000"/>
          </a:xfrm>
          <a:prstGeom prst="rect">
            <a:avLst/>
          </a:prstGeom>
          <a:noFill/>
        </p:spPr>
      </p:pic>
    </p:spTree>
    <p:extLst>
      <p:ext uri="{BB962C8B-B14F-4D97-AF65-F5344CB8AC3E}">
        <p14:creationId xmlns:p14="http://schemas.microsoft.com/office/powerpoint/2010/main" val="2531601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18381931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itle 7">
            <a:extLst>
              <a:ext uri="{FF2B5EF4-FFF2-40B4-BE49-F238E27FC236}">
                <a16:creationId xmlns:a16="http://schemas.microsoft.com/office/drawing/2014/main" id="{1D822382-4AA3-C050-D650-EF4AFFFFC844}"/>
              </a:ext>
            </a:extLst>
          </p:cNvPr>
          <p:cNvSpPr>
            <a:spLocks noGrp="1"/>
          </p:cNvSpPr>
          <p:nvPr>
            <p:ph type="title"/>
          </p:nvPr>
        </p:nvSpPr>
        <p:spPr/>
        <p:txBody>
          <a:bodyPr/>
          <a:lstStyle/>
          <a:p>
            <a:r>
              <a:rPr lang="en-US" dirty="0"/>
              <a:t>¡Gracias!</a:t>
            </a:r>
          </a:p>
        </p:txBody>
      </p:sp>
    </p:spTree>
    <p:extLst>
      <p:ext uri="{BB962C8B-B14F-4D97-AF65-F5344CB8AC3E}">
        <p14:creationId xmlns:p14="http://schemas.microsoft.com/office/powerpoint/2010/main" val="4114515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ecorative Academy logo">
            <a:extLst>
              <a:ext uri="{FF2B5EF4-FFF2-40B4-BE49-F238E27FC236}">
                <a16:creationId xmlns:a16="http://schemas.microsoft.com/office/drawing/2014/main" id="{48656432-DCF3-4F28-ABEA-DF5F42B5C2B9}"/>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33393156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2" name="Decorative Academy logo">
                        <a:extLst>
                          <a:ext uri="{FF2B5EF4-FFF2-40B4-BE49-F238E27FC236}">
                            <a16:creationId xmlns:a16="http://schemas.microsoft.com/office/drawing/2014/main" id="{48656432-DCF3-4F28-ABEA-DF5F42B5C2B9}"/>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itle 6">
            <a:extLst>
              <a:ext uri="{FF2B5EF4-FFF2-40B4-BE49-F238E27FC236}">
                <a16:creationId xmlns:a16="http://schemas.microsoft.com/office/drawing/2014/main" id="{6F2FE4C0-3C5C-96ED-E896-7033D367DBCC}"/>
              </a:ext>
            </a:extLst>
          </p:cNvPr>
          <p:cNvSpPr>
            <a:spLocks noGrp="1"/>
          </p:cNvSpPr>
          <p:nvPr>
            <p:ph type="ctrTitle"/>
          </p:nvPr>
        </p:nvSpPr>
        <p:spPr>
          <a:xfrm>
            <a:off x="1891145" y="-1661993"/>
            <a:ext cx="8409710" cy="1661993"/>
          </a:xfrm>
        </p:spPr>
        <p:txBody>
          <a:bodyPr vert="horz" wrap="square" lIns="0" tIns="0" rIns="0" bIns="0" rtlCol="0" anchor="b" anchorCtr="0">
            <a:spAutoFit/>
          </a:bodyPr>
          <a:lstStyle/>
          <a:p>
            <a:r>
              <a:rPr lang="es-US" b="1" dirty="0">
                <a:solidFill>
                  <a:schemeClr val="tx1"/>
                </a:solidFill>
              </a:rPr>
              <a:t>Descubra el poder de una buena nutrición</a:t>
            </a:r>
            <a:endParaRPr lang="en-US" dirty="0"/>
          </a:p>
        </p:txBody>
      </p:sp>
      <p:pic>
        <p:nvPicPr>
          <p:cNvPr id="6" name="Picture 5" descr="Logo del Mes Nacional de la Nutrición 2026: Descubra el poder de una buena nutrición">
            <a:extLst>
              <a:ext uri="{FF2B5EF4-FFF2-40B4-BE49-F238E27FC236}">
                <a16:creationId xmlns:a16="http://schemas.microsoft.com/office/drawing/2014/main" id="{50753DB9-D042-FD98-22FF-CA19F182EEEF}"/>
              </a:ext>
              <a:ext uri="{C183D7F6-B498-43B3-948B-1728B52AA6E4}">
                <adec:decorative xmlns:adec="http://schemas.microsoft.com/office/drawing/2017/decorative" val="0"/>
              </a:ext>
            </a:extLst>
          </p:cNvPr>
          <p:cNvPicPr>
            <a:picLocks noChangeAspect="1"/>
          </p:cNvPicPr>
          <p:nvPr/>
        </p:nvPicPr>
        <p:blipFill>
          <a:blip r:embed="rId6"/>
          <a:srcRect/>
          <a:stretch/>
        </p:blipFill>
        <p:spPr>
          <a:xfrm>
            <a:off x="3041278" y="306355"/>
            <a:ext cx="6728586" cy="5471673"/>
          </a:xfrm>
          <a:prstGeom prst="rect">
            <a:avLst/>
          </a:prstGeom>
        </p:spPr>
      </p:pic>
    </p:spTree>
    <p:extLst>
      <p:ext uri="{BB962C8B-B14F-4D97-AF65-F5344CB8AC3E}">
        <p14:creationId xmlns:p14="http://schemas.microsoft.com/office/powerpoint/2010/main" val="947817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ecorative Academy logo">
            <a:extLst>
              <a:ext uri="{FF2B5EF4-FFF2-40B4-BE49-F238E27FC236}">
                <a16:creationId xmlns:a16="http://schemas.microsoft.com/office/drawing/2014/main" id="{48656432-DCF3-4F28-ABEA-DF5F42B5C2B9}"/>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20073833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2" name="Decorative Academy logo">
                        <a:extLst>
                          <a:ext uri="{FF2B5EF4-FFF2-40B4-BE49-F238E27FC236}">
                            <a16:creationId xmlns:a16="http://schemas.microsoft.com/office/drawing/2014/main" id="{48656432-DCF3-4F28-ABEA-DF5F42B5C2B9}"/>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itle">
            <a:extLst>
              <a:ext uri="{FF2B5EF4-FFF2-40B4-BE49-F238E27FC236}">
                <a16:creationId xmlns:a16="http://schemas.microsoft.com/office/drawing/2014/main" id="{6D1072EE-8898-40D5-AD64-BEB70F3447E9}"/>
              </a:ext>
            </a:extLst>
          </p:cNvPr>
          <p:cNvSpPr>
            <a:spLocks noGrp="1"/>
          </p:cNvSpPr>
          <p:nvPr>
            <p:ph type="title"/>
          </p:nvPr>
        </p:nvSpPr>
        <p:spPr>
          <a:xfrm>
            <a:off x="340093" y="466078"/>
            <a:ext cx="11511814" cy="615553"/>
          </a:xfrm>
        </p:spPr>
        <p:txBody>
          <a:bodyPr vert="horz"/>
          <a:lstStyle/>
          <a:p>
            <a:r>
              <a:rPr lang="en-US" sz="4000" b="1" dirty="0" err="1"/>
              <a:t>Objetivos</a:t>
            </a:r>
            <a:endParaRPr lang="en-GB" b="1" dirty="0"/>
          </a:p>
        </p:txBody>
      </p:sp>
      <p:sp>
        <p:nvSpPr>
          <p:cNvPr id="16" name="Subtitle">
            <a:extLst>
              <a:ext uri="{FF2B5EF4-FFF2-40B4-BE49-F238E27FC236}">
                <a16:creationId xmlns:a16="http://schemas.microsoft.com/office/drawing/2014/main" id="{F61B2371-7C23-410A-A35B-262F295EB4CD}"/>
              </a:ext>
            </a:extLst>
          </p:cNvPr>
          <p:cNvSpPr>
            <a:spLocks noGrp="1"/>
          </p:cNvSpPr>
          <p:nvPr>
            <p:ph type="body" sz="quarter" idx="11"/>
          </p:nvPr>
        </p:nvSpPr>
        <p:spPr>
          <a:xfrm>
            <a:off x="616687" y="1384614"/>
            <a:ext cx="11235219" cy="3262432"/>
          </a:xfrm>
        </p:spPr>
        <p:txBody>
          <a:bodyPr/>
          <a:lstStyle/>
          <a:p>
            <a:pPr marL="514350" lvl="0" indent="-514350">
              <a:buFont typeface="+mj-lt"/>
              <a:buAutoNum type="arabicPeriod"/>
            </a:pPr>
            <a:r>
              <a:rPr lang="es-US" sz="3200" dirty="0">
                <a:solidFill>
                  <a:schemeClr val="accent1"/>
                </a:solidFill>
              </a:rPr>
              <a:t>Indicar al menos dos formas en las que puede descubrir el poder de una buena nutrición.</a:t>
            </a:r>
            <a:endParaRPr lang="en-US" sz="3200" dirty="0">
              <a:solidFill>
                <a:schemeClr val="accent1"/>
              </a:solidFill>
            </a:endParaRPr>
          </a:p>
          <a:p>
            <a:pPr marL="514350" lvl="0" indent="-514350">
              <a:buFont typeface="+mj-lt"/>
              <a:buAutoNum type="arabicPeriod"/>
            </a:pPr>
            <a:r>
              <a:rPr lang="es-US" sz="3200" dirty="0">
                <a:solidFill>
                  <a:schemeClr val="accent1"/>
                </a:solidFill>
              </a:rPr>
              <a:t>Explicar qué alimentos componen un patrón alimentario saludable.</a:t>
            </a:r>
            <a:endParaRPr lang="en-US" sz="3200" dirty="0">
              <a:solidFill>
                <a:schemeClr val="accent1"/>
              </a:solidFill>
            </a:endParaRPr>
          </a:p>
          <a:p>
            <a:pPr marL="514350" indent="-514350">
              <a:buFont typeface="+mj-lt"/>
              <a:buAutoNum type="arabicPeriod"/>
            </a:pPr>
            <a:r>
              <a:rPr lang="es-US" sz="3200" dirty="0">
                <a:solidFill>
                  <a:schemeClr val="accent1"/>
                </a:solidFill>
              </a:rPr>
              <a:t>Describir formas en las que usted puede sentirse bien con hábitos saludables.</a:t>
            </a:r>
          </a:p>
        </p:txBody>
      </p:sp>
    </p:spTree>
    <p:extLst>
      <p:ext uri="{BB962C8B-B14F-4D97-AF65-F5344CB8AC3E}">
        <p14:creationId xmlns:p14="http://schemas.microsoft.com/office/powerpoint/2010/main" val="2813886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D18A7-1544-76A2-737F-F98EF127E1E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BD1859E-F825-7330-F778-D81F26C087A5}"/>
              </a:ext>
            </a:extLst>
          </p:cNvPr>
          <p:cNvSpPr>
            <a:spLocks noGrp="1"/>
          </p:cNvSpPr>
          <p:nvPr>
            <p:ph type="title"/>
          </p:nvPr>
        </p:nvSpPr>
        <p:spPr>
          <a:xfrm>
            <a:off x="340094" y="459919"/>
            <a:ext cx="5755906" cy="615553"/>
          </a:xfrm>
        </p:spPr>
        <p:txBody>
          <a:bodyPr/>
          <a:lstStyle/>
          <a:p>
            <a:r>
              <a:rPr lang="es-ES" sz="4000" b="1" dirty="0"/>
              <a:t>Dele poder a su día</a:t>
            </a:r>
            <a:endParaRPr lang="en-US" sz="4000" b="1" dirty="0"/>
          </a:p>
        </p:txBody>
      </p:sp>
      <p:sp>
        <p:nvSpPr>
          <p:cNvPr id="4" name="Text Placeholder 3">
            <a:extLst>
              <a:ext uri="{FF2B5EF4-FFF2-40B4-BE49-F238E27FC236}">
                <a16:creationId xmlns:a16="http://schemas.microsoft.com/office/drawing/2014/main" id="{38A0F06C-3305-A374-43F9-D8536915DE5C}"/>
              </a:ext>
            </a:extLst>
          </p:cNvPr>
          <p:cNvSpPr>
            <a:spLocks noGrp="1"/>
          </p:cNvSpPr>
          <p:nvPr>
            <p:ph type="body" sz="quarter" idx="12"/>
          </p:nvPr>
        </p:nvSpPr>
        <p:spPr>
          <a:xfrm>
            <a:off x="340093" y="1307868"/>
            <a:ext cx="5561943" cy="4739759"/>
          </a:xfrm>
        </p:spPr>
        <p:txBody>
          <a:bodyPr vert="horz" lIns="0" tIns="0" rIns="0" bIns="0" rtlCol="0">
            <a:spAutoFit/>
          </a:bodyPr>
          <a:lstStyle/>
          <a:p>
            <a:pPr marL="457200" lvl="0" indent="-457200">
              <a:buFont typeface="Arial" panose="020B0604020202020204" pitchFamily="34" charset="0"/>
              <a:buChar char="•"/>
            </a:pPr>
            <a:r>
              <a:rPr lang="es-ES" sz="3200" dirty="0">
                <a:solidFill>
                  <a:schemeClr val="accent1"/>
                </a:solidFill>
              </a:rPr>
              <a:t>Incluya alimentos saludables de todos los grupos de alimentos.</a:t>
            </a:r>
            <a:endParaRPr lang="en-US" sz="3200" dirty="0">
              <a:solidFill>
                <a:schemeClr val="accent1"/>
              </a:solidFill>
            </a:endParaRPr>
          </a:p>
          <a:p>
            <a:pPr marL="457200" lvl="0" indent="-457200">
              <a:buFont typeface="Arial" panose="020B0604020202020204" pitchFamily="34" charset="0"/>
              <a:buChar char="•"/>
            </a:pPr>
            <a:r>
              <a:rPr lang="es-US" sz="3200" dirty="0">
                <a:solidFill>
                  <a:schemeClr val="accent1"/>
                </a:solidFill>
              </a:rPr>
              <a:t>Diversifique sus elecciones de alimentos para obtener una variedad de nutrientes.</a:t>
            </a:r>
            <a:endParaRPr lang="en-US" sz="3200" dirty="0">
              <a:solidFill>
                <a:schemeClr val="accent1"/>
              </a:solidFill>
            </a:endParaRPr>
          </a:p>
          <a:p>
            <a:pPr marL="457200" lvl="0" indent="-457200">
              <a:buFont typeface="Arial" panose="020B0604020202020204" pitchFamily="34" charset="0"/>
              <a:buChar char="•"/>
            </a:pPr>
            <a:r>
              <a:rPr lang="es-US" sz="3200" dirty="0">
                <a:solidFill>
                  <a:schemeClr val="accent1"/>
                </a:solidFill>
              </a:rPr>
              <a:t>Evite las dietas relámpago que promueven restricciones innecesarias</a:t>
            </a:r>
            <a:r>
              <a:rPr lang="en-US" sz="3200" dirty="0">
                <a:solidFill>
                  <a:schemeClr val="accent1"/>
                </a:solidFill>
              </a:rPr>
              <a:t>.</a:t>
            </a:r>
          </a:p>
        </p:txBody>
      </p:sp>
      <p:pic>
        <p:nvPicPr>
          <p:cNvPr id="9" name="Picture Placeholder 8">
            <a:extLst>
              <a:ext uri="{FF2B5EF4-FFF2-40B4-BE49-F238E27FC236}">
                <a16:creationId xmlns:a16="http://schemas.microsoft.com/office/drawing/2014/main" id="{3FC2905F-27CA-3B88-CA9A-66523C1F852A}"/>
              </a:ext>
              <a:ext uri="{C183D7F6-B498-43B3-948B-1728B52AA6E4}">
                <adec:decorative xmlns:adec="http://schemas.microsoft.com/office/drawing/2017/decorative" val="1"/>
              </a:ext>
            </a:extLst>
          </p:cNvPr>
          <p:cNvPicPr>
            <a:picLocks noGrp="1" noChangeAspect="1"/>
          </p:cNvPicPr>
          <p:nvPr>
            <p:ph type="pic" sz="quarter" idx="15"/>
          </p:nvPr>
        </p:nvPicPr>
        <p:blipFill>
          <a:blip r:embed="rId3"/>
          <a:srcRect t="9665" b="9665"/>
          <a:stretch/>
        </p:blipFill>
        <p:spPr/>
      </p:pic>
    </p:spTree>
    <p:extLst>
      <p:ext uri="{BB962C8B-B14F-4D97-AF65-F5344CB8AC3E}">
        <p14:creationId xmlns:p14="http://schemas.microsoft.com/office/powerpoint/2010/main" val="4197535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1E25908-E670-8204-9AF6-C6E23497BD28}"/>
              </a:ext>
            </a:extLst>
          </p:cNvPr>
          <p:cNvSpPr>
            <a:spLocks noGrp="1"/>
          </p:cNvSpPr>
          <p:nvPr>
            <p:ph type="title"/>
          </p:nvPr>
        </p:nvSpPr>
        <p:spPr>
          <a:xfrm>
            <a:off x="340094" y="0"/>
            <a:ext cx="5511841" cy="1231106"/>
          </a:xfrm>
        </p:spPr>
        <p:txBody>
          <a:bodyPr vert="horz"/>
          <a:lstStyle/>
          <a:p>
            <a:r>
              <a:rPr lang="es-US" sz="4000" b="1" dirty="0"/>
              <a:t>Patrones alimentarios saludables</a:t>
            </a:r>
            <a:endParaRPr lang="en-GB" sz="4000" b="1" dirty="0"/>
          </a:p>
        </p:txBody>
      </p:sp>
      <p:sp>
        <p:nvSpPr>
          <p:cNvPr id="6" name="Text Placeholder 5">
            <a:extLst>
              <a:ext uri="{FF2B5EF4-FFF2-40B4-BE49-F238E27FC236}">
                <a16:creationId xmlns:a16="http://schemas.microsoft.com/office/drawing/2014/main" id="{42AB3E10-A3D2-396D-D811-B966D6D3EEF3}"/>
              </a:ext>
            </a:extLst>
          </p:cNvPr>
          <p:cNvSpPr>
            <a:spLocks noGrp="1"/>
          </p:cNvSpPr>
          <p:nvPr>
            <p:ph type="body" sz="quarter" idx="12"/>
          </p:nvPr>
        </p:nvSpPr>
        <p:spPr>
          <a:xfrm>
            <a:off x="340094" y="1384614"/>
            <a:ext cx="5511841" cy="4816703"/>
          </a:xfrm>
        </p:spPr>
        <p:txBody>
          <a:bodyPr/>
          <a:lstStyle/>
          <a:p>
            <a:pPr>
              <a:spcAft>
                <a:spcPts val="0"/>
              </a:spcAft>
            </a:pPr>
            <a:r>
              <a:rPr lang="en-US" sz="3200" dirty="0" err="1">
                <a:solidFill>
                  <a:schemeClr val="accent1"/>
                </a:solidFill>
              </a:rPr>
              <a:t>Incluya</a:t>
            </a:r>
            <a:r>
              <a:rPr lang="en-US" sz="3200" dirty="0">
                <a:solidFill>
                  <a:schemeClr val="accent1"/>
                </a:solidFill>
              </a:rPr>
              <a:t>:</a:t>
            </a:r>
          </a:p>
          <a:p>
            <a:pPr marL="457200" lvl="0" indent="-457200">
              <a:spcAft>
                <a:spcPts val="0"/>
              </a:spcAft>
              <a:buFont typeface="Arial" panose="020B0604020202020204" pitchFamily="34" charset="0"/>
              <a:buChar char="•"/>
            </a:pPr>
            <a:r>
              <a:rPr lang="en-US" sz="3200" dirty="0" err="1">
                <a:solidFill>
                  <a:schemeClr val="accent1"/>
                </a:solidFill>
              </a:rPr>
              <a:t>Vegetales</a:t>
            </a:r>
            <a:endParaRPr lang="en-US" sz="3200" dirty="0">
              <a:solidFill>
                <a:schemeClr val="accent1"/>
              </a:solidFill>
            </a:endParaRPr>
          </a:p>
          <a:p>
            <a:pPr marL="457200" lvl="0" indent="-457200">
              <a:spcAft>
                <a:spcPts val="0"/>
              </a:spcAft>
              <a:buFont typeface="Arial" panose="020B0604020202020204" pitchFamily="34" charset="0"/>
              <a:buChar char="•"/>
            </a:pPr>
            <a:r>
              <a:rPr lang="en-US" sz="3200" dirty="0" err="1">
                <a:solidFill>
                  <a:schemeClr val="accent1"/>
                </a:solidFill>
              </a:rPr>
              <a:t>Frutas</a:t>
            </a:r>
            <a:endParaRPr lang="en-US" sz="3200" dirty="0">
              <a:solidFill>
                <a:schemeClr val="accent1"/>
              </a:solidFill>
            </a:endParaRPr>
          </a:p>
          <a:p>
            <a:pPr marL="457200" lvl="0" indent="-457200">
              <a:spcAft>
                <a:spcPts val="0"/>
              </a:spcAft>
              <a:buFont typeface="Arial" panose="020B0604020202020204" pitchFamily="34" charset="0"/>
              <a:buChar char="•"/>
            </a:pPr>
            <a:r>
              <a:rPr lang="es-US" sz="3200" dirty="0">
                <a:solidFill>
                  <a:schemeClr val="accent1"/>
                </a:solidFill>
              </a:rPr>
              <a:t>Granos, en especial granos integrales</a:t>
            </a:r>
            <a:endParaRPr lang="en-US" sz="3200" dirty="0">
              <a:solidFill>
                <a:schemeClr val="accent1"/>
              </a:solidFill>
            </a:endParaRPr>
          </a:p>
          <a:p>
            <a:pPr marL="457200" lvl="0" indent="-457200">
              <a:spcAft>
                <a:spcPts val="0"/>
              </a:spcAft>
              <a:buFont typeface="Arial" panose="020B0604020202020204" pitchFamily="34" charset="0"/>
              <a:buChar char="•"/>
            </a:pPr>
            <a:r>
              <a:rPr lang="en-US" sz="3200" dirty="0" err="1">
                <a:solidFill>
                  <a:schemeClr val="accent1"/>
                </a:solidFill>
              </a:rPr>
              <a:t>Proteínas</a:t>
            </a:r>
            <a:endParaRPr lang="en-US" sz="3200" dirty="0">
              <a:solidFill>
                <a:schemeClr val="accent1"/>
              </a:solidFill>
            </a:endParaRPr>
          </a:p>
          <a:p>
            <a:pPr marL="457200" indent="-457200">
              <a:spcAft>
                <a:spcPts val="0"/>
              </a:spcAft>
              <a:buFont typeface="Arial" panose="020B0604020202020204" pitchFamily="34" charset="0"/>
              <a:buChar char="•"/>
            </a:pPr>
            <a:r>
              <a:rPr lang="es-US" sz="3200" dirty="0">
                <a:solidFill>
                  <a:schemeClr val="accent1"/>
                </a:solidFill>
              </a:rPr>
              <a:t>Lácteos sin grasa o bajos en grasa o versiones de soja enriquecidas</a:t>
            </a:r>
            <a:endParaRPr lang="en-US" sz="3200" dirty="0">
              <a:solidFill>
                <a:schemeClr val="accent1"/>
              </a:solidFill>
            </a:endParaRPr>
          </a:p>
        </p:txBody>
      </p:sp>
      <p:sp>
        <p:nvSpPr>
          <p:cNvPr id="7" name="Text Placeholder 6">
            <a:extLst>
              <a:ext uri="{FF2B5EF4-FFF2-40B4-BE49-F238E27FC236}">
                <a16:creationId xmlns:a16="http://schemas.microsoft.com/office/drawing/2014/main" id="{5EF8BA51-C9BE-606F-6F87-695728F0CF43}"/>
              </a:ext>
            </a:extLst>
          </p:cNvPr>
          <p:cNvSpPr>
            <a:spLocks noGrp="1"/>
          </p:cNvSpPr>
          <p:nvPr>
            <p:ph type="body" sz="quarter" idx="13"/>
          </p:nvPr>
        </p:nvSpPr>
        <p:spPr>
          <a:xfrm>
            <a:off x="6361504" y="1384614"/>
            <a:ext cx="5511841" cy="2277547"/>
          </a:xfrm>
        </p:spPr>
        <p:txBody>
          <a:bodyPr/>
          <a:lstStyle/>
          <a:p>
            <a:r>
              <a:rPr lang="en-US" sz="3200" dirty="0" err="1"/>
              <a:t>Limite</a:t>
            </a:r>
            <a:r>
              <a:rPr lang="en-US" sz="3200" dirty="0"/>
              <a:t>:</a:t>
            </a:r>
          </a:p>
          <a:p>
            <a:pPr marL="457200" lvl="0" indent="-457200">
              <a:spcAft>
                <a:spcPts val="0"/>
              </a:spcAft>
              <a:buFont typeface="Arial" panose="020B0604020202020204" pitchFamily="34" charset="0"/>
              <a:buChar char="•"/>
            </a:pPr>
            <a:r>
              <a:rPr lang="pt-BR" sz="3200" dirty="0"/>
              <a:t>Azúcar agregada</a:t>
            </a:r>
            <a:endParaRPr lang="en-US" sz="3200" dirty="0"/>
          </a:p>
          <a:p>
            <a:pPr marL="457200" lvl="0" indent="-457200">
              <a:spcAft>
                <a:spcPts val="0"/>
              </a:spcAft>
              <a:buFont typeface="Arial" panose="020B0604020202020204" pitchFamily="34" charset="0"/>
              <a:buChar char="•"/>
            </a:pPr>
            <a:r>
              <a:rPr lang="pt-BR" sz="3200" dirty="0"/>
              <a:t>Grasa saturada</a:t>
            </a:r>
            <a:endParaRPr lang="en-US" sz="3200" dirty="0"/>
          </a:p>
          <a:p>
            <a:pPr marL="457200" lvl="0" indent="-457200">
              <a:spcAft>
                <a:spcPts val="0"/>
              </a:spcAft>
              <a:buFont typeface="Arial" panose="020B0604020202020204" pitchFamily="34" charset="0"/>
              <a:buChar char="•"/>
            </a:pPr>
            <a:r>
              <a:rPr lang="pt-BR" sz="3200" dirty="0"/>
              <a:t>Sodio</a:t>
            </a:r>
            <a:endParaRPr lang="en-US" sz="3200" dirty="0"/>
          </a:p>
        </p:txBody>
      </p:sp>
    </p:spTree>
    <p:extLst>
      <p:ext uri="{BB962C8B-B14F-4D97-AF65-F5344CB8AC3E}">
        <p14:creationId xmlns:p14="http://schemas.microsoft.com/office/powerpoint/2010/main" val="3123383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C19191-BB6C-5377-4299-CAD45D686C4D}"/>
              </a:ext>
            </a:extLst>
          </p:cNvPr>
          <p:cNvSpPr>
            <a:spLocks noGrp="1"/>
          </p:cNvSpPr>
          <p:nvPr>
            <p:ph type="ctrTitle"/>
          </p:nvPr>
        </p:nvSpPr>
        <p:spPr>
          <a:xfrm>
            <a:off x="5770419" y="2762113"/>
            <a:ext cx="5860472" cy="738664"/>
          </a:xfrm>
        </p:spPr>
        <p:txBody>
          <a:bodyPr/>
          <a:lstStyle/>
          <a:p>
            <a:r>
              <a:rPr lang="es-US" dirty="0">
                <a:solidFill>
                  <a:schemeClr val="lt1"/>
                </a:solidFill>
              </a:rPr>
              <a:t>Elija Variedad</a:t>
            </a:r>
            <a:endParaRPr lang="en-US" dirty="0"/>
          </a:p>
        </p:txBody>
      </p:sp>
      <p:pic>
        <p:nvPicPr>
          <p:cNvPr id="12" name="Picture Placeholder 11">
            <a:extLst>
              <a:ext uri="{FF2B5EF4-FFF2-40B4-BE49-F238E27FC236}">
                <a16:creationId xmlns:a16="http://schemas.microsoft.com/office/drawing/2014/main" id="{E5222A0C-799F-D18A-A217-FE8FA7C289D5}"/>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l="1" r="1"/>
          <a:stretch>
            <a:fillRect/>
          </a:stretch>
        </p:blipFill>
        <p:spPr/>
      </p:pic>
    </p:spTree>
    <p:extLst>
      <p:ext uri="{BB962C8B-B14F-4D97-AF65-F5344CB8AC3E}">
        <p14:creationId xmlns:p14="http://schemas.microsoft.com/office/powerpoint/2010/main" val="3386623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680B3-32B2-DCEE-A531-A8C93C45F84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A51B697-B2D8-1288-CFAB-2517F6FCCF1A}"/>
              </a:ext>
            </a:extLst>
          </p:cNvPr>
          <p:cNvSpPr>
            <a:spLocks noGrp="1"/>
          </p:cNvSpPr>
          <p:nvPr>
            <p:ph type="ctrTitle"/>
          </p:nvPr>
        </p:nvSpPr>
        <p:spPr>
          <a:xfrm>
            <a:off x="5670211" y="310237"/>
            <a:ext cx="6275046" cy="1107996"/>
          </a:xfrm>
        </p:spPr>
        <p:txBody>
          <a:bodyPr/>
          <a:lstStyle/>
          <a:p>
            <a:pPr algn="l"/>
            <a:r>
              <a:rPr lang="es-US" sz="3600" b="1" dirty="0"/>
              <a:t>Manténgase bien alimentado con presupuestos limitado</a:t>
            </a:r>
            <a:r>
              <a:rPr lang="en-GB" sz="3600" b="1" dirty="0"/>
              <a:t>s</a:t>
            </a:r>
            <a:endParaRPr lang="en-US" sz="3600" b="1" dirty="0"/>
          </a:p>
        </p:txBody>
      </p:sp>
      <p:sp>
        <p:nvSpPr>
          <p:cNvPr id="4" name="Text Placeholder 3">
            <a:extLst>
              <a:ext uri="{FF2B5EF4-FFF2-40B4-BE49-F238E27FC236}">
                <a16:creationId xmlns:a16="http://schemas.microsoft.com/office/drawing/2014/main" id="{A674481D-D4DB-8F62-4F6D-A0E0DB68894A}"/>
              </a:ext>
            </a:extLst>
          </p:cNvPr>
          <p:cNvSpPr>
            <a:spLocks noGrp="1"/>
          </p:cNvSpPr>
          <p:nvPr>
            <p:ph type="subTitle" idx="1"/>
          </p:nvPr>
        </p:nvSpPr>
        <p:spPr>
          <a:xfrm>
            <a:off x="5582529" y="1823589"/>
            <a:ext cx="5860472" cy="4247317"/>
          </a:xfrm>
        </p:spPr>
        <p:txBody>
          <a:bodyPr vert="horz" lIns="0" tIns="0" rIns="0" bIns="0" rtlCol="0">
            <a:spAutoFit/>
          </a:bodyPr>
          <a:lstStyle/>
          <a:p>
            <a:pPr marL="457200" lvl="0" indent="-457200" algn="l">
              <a:buFont typeface="Arial" panose="020B0604020202020204" pitchFamily="34" charset="0"/>
              <a:buChar char="•"/>
            </a:pPr>
            <a:r>
              <a:rPr lang="es-US" sz="3200" dirty="0"/>
              <a:t>Planifique las listas de compra en función de las ofertas.</a:t>
            </a:r>
            <a:endParaRPr lang="en-US" sz="3200" dirty="0"/>
          </a:p>
          <a:p>
            <a:pPr marL="457200" lvl="0" indent="-457200" algn="l">
              <a:buFont typeface="Arial" panose="020B0604020202020204" pitchFamily="34" charset="0"/>
              <a:buChar char="•"/>
            </a:pPr>
            <a:r>
              <a:rPr lang="es-US" sz="3200" dirty="0"/>
              <a:t>Aprenda habilidades culinarias y de preparación de comidas que se adapten a sus recursos.</a:t>
            </a:r>
            <a:endParaRPr lang="en-US" sz="3200" dirty="0"/>
          </a:p>
          <a:p>
            <a:pPr marL="457200" indent="-457200" algn="l">
              <a:buFont typeface="Arial" panose="020B0604020202020204" pitchFamily="34" charset="0"/>
              <a:buChar char="•"/>
            </a:pPr>
            <a:r>
              <a:rPr lang="es-US" sz="3200" dirty="0"/>
              <a:t>Localice recursos comunitarios</a:t>
            </a:r>
            <a:r>
              <a:rPr lang="en-US" sz="3200" dirty="0"/>
              <a:t>.</a:t>
            </a:r>
          </a:p>
        </p:txBody>
      </p:sp>
      <p:pic>
        <p:nvPicPr>
          <p:cNvPr id="11" name="Picture Placeholder 10">
            <a:extLst>
              <a:ext uri="{FF2B5EF4-FFF2-40B4-BE49-F238E27FC236}">
                <a16:creationId xmlns:a16="http://schemas.microsoft.com/office/drawing/2014/main" id="{E9D6F2DD-BE37-C875-4F23-40C8FF57A62D}"/>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l="1" r="1"/>
          <a:stretch/>
        </p:blipFill>
        <p:spPr>
          <a:prstGeom prst="rect">
            <a:avLst/>
          </a:prstGeom>
        </p:spPr>
      </p:pic>
    </p:spTree>
    <p:extLst>
      <p:ext uri="{BB962C8B-B14F-4D97-AF65-F5344CB8AC3E}">
        <p14:creationId xmlns:p14="http://schemas.microsoft.com/office/powerpoint/2010/main" val="825548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ecorative graphic">
            <a:extLst>
              <a:ext uri="{FF2B5EF4-FFF2-40B4-BE49-F238E27FC236}">
                <a16:creationId xmlns:a16="http://schemas.microsoft.com/office/drawing/2014/main" id="{17B6B004-143B-4D50-A1E3-92D7747EC6ED}"/>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33096623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Decorative graphic">
                        <a:extLst>
                          <a:ext uri="{FF2B5EF4-FFF2-40B4-BE49-F238E27FC236}">
                            <a16:creationId xmlns:a16="http://schemas.microsoft.com/office/drawing/2014/main" id="{17B6B004-143B-4D50-A1E3-92D7747EC6ED}"/>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Picture Placeholder 5">
            <a:extLst>
              <a:ext uri="{FF2B5EF4-FFF2-40B4-BE49-F238E27FC236}">
                <a16:creationId xmlns:a16="http://schemas.microsoft.com/office/drawing/2014/main" id="{91CB9DF5-C3FF-4898-AC23-0741E00858BE}"/>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6"/>
          <a:srcRect l="690" t="2750" r="9244" b="10882"/>
          <a:stretch/>
        </p:blipFill>
        <p:spPr>
          <a:xfrm>
            <a:off x="6361504" y="567267"/>
            <a:ext cx="5490403" cy="5655733"/>
          </a:xfrm>
        </p:spPr>
      </p:pic>
      <p:sp>
        <p:nvSpPr>
          <p:cNvPr id="5" name="Title 3">
            <a:extLst>
              <a:ext uri="{FF2B5EF4-FFF2-40B4-BE49-F238E27FC236}">
                <a16:creationId xmlns:a16="http://schemas.microsoft.com/office/drawing/2014/main" id="{CAEB3477-761B-6617-5136-F65ABF7C1182}"/>
              </a:ext>
            </a:extLst>
          </p:cNvPr>
          <p:cNvSpPr>
            <a:spLocks noGrp="1"/>
          </p:cNvSpPr>
          <p:nvPr>
            <p:ph type="title"/>
          </p:nvPr>
        </p:nvSpPr>
        <p:spPr>
          <a:xfrm>
            <a:off x="267523" y="41131"/>
            <a:ext cx="5755907" cy="1661993"/>
          </a:xfrm>
        </p:spPr>
        <p:txBody>
          <a:bodyPr vert="horz"/>
          <a:lstStyle/>
          <a:p>
            <a:r>
              <a:rPr lang="es-AR" sz="3500" b="1" dirty="0"/>
              <a:t>Encuentre asesoramiento nutricional con el respaldo de la ciencia</a:t>
            </a:r>
            <a:endParaRPr lang="en-GB" sz="3500" b="1" dirty="0"/>
          </a:p>
        </p:txBody>
      </p:sp>
      <p:sp>
        <p:nvSpPr>
          <p:cNvPr id="4" name="Text Placeholder 4">
            <a:extLst>
              <a:ext uri="{FF2B5EF4-FFF2-40B4-BE49-F238E27FC236}">
                <a16:creationId xmlns:a16="http://schemas.microsoft.com/office/drawing/2014/main" id="{8031F1E8-1B44-FEAB-26C5-5B02C6935B17}"/>
              </a:ext>
            </a:extLst>
          </p:cNvPr>
          <p:cNvSpPr>
            <a:spLocks noGrp="1"/>
          </p:cNvSpPr>
          <p:nvPr>
            <p:ph type="body" sz="quarter" idx="12"/>
          </p:nvPr>
        </p:nvSpPr>
        <p:spPr>
          <a:xfrm>
            <a:off x="340094" y="2012205"/>
            <a:ext cx="5561943" cy="3754874"/>
          </a:xfrm>
        </p:spPr>
        <p:txBody>
          <a:bodyPr/>
          <a:lstStyle/>
          <a:p>
            <a:pPr marL="457200" lvl="0" indent="-457200">
              <a:buFont typeface="Arial" panose="020B0604020202020204" pitchFamily="34" charset="0"/>
              <a:buChar char="•"/>
            </a:pPr>
            <a:r>
              <a:rPr lang="es-US" sz="2800" dirty="0">
                <a:solidFill>
                  <a:schemeClr val="accent1"/>
                </a:solidFill>
              </a:rPr>
              <a:t>Busque fuentes precisas de información nutricional.</a:t>
            </a:r>
            <a:endParaRPr lang="en-US" sz="2800" dirty="0">
              <a:solidFill>
                <a:schemeClr val="accent1"/>
              </a:solidFill>
            </a:endParaRPr>
          </a:p>
          <a:p>
            <a:pPr marL="457200" lvl="0" indent="-457200">
              <a:buFont typeface="Arial" panose="020B0604020202020204" pitchFamily="34" charset="0"/>
              <a:buChar char="•"/>
            </a:pPr>
            <a:r>
              <a:rPr lang="es-US" sz="2800" dirty="0">
                <a:solidFill>
                  <a:schemeClr val="accent1"/>
                </a:solidFill>
              </a:rPr>
              <a:t>Reúnase con un RDN que se especialice en sus necesidades personales.</a:t>
            </a:r>
            <a:endParaRPr lang="en-US" sz="2800" dirty="0">
              <a:solidFill>
                <a:schemeClr val="accent1"/>
              </a:solidFill>
            </a:endParaRPr>
          </a:p>
          <a:p>
            <a:pPr marL="457200" indent="-457200">
              <a:buFont typeface="Arial" panose="020B0604020202020204" pitchFamily="34" charset="0"/>
              <a:buChar char="•"/>
            </a:pPr>
            <a:r>
              <a:rPr lang="es-US" sz="2800" dirty="0">
                <a:solidFill>
                  <a:schemeClr val="accent1"/>
                </a:solidFill>
              </a:rPr>
              <a:t>Reciba información nutricional personalizada de un RDN para alcanzar sus objetivos de salud</a:t>
            </a:r>
            <a:r>
              <a:rPr lang="en-US" sz="2800" dirty="0">
                <a:solidFill>
                  <a:schemeClr val="accent1"/>
                </a:solidFill>
              </a:rPr>
              <a:t>.</a:t>
            </a:r>
          </a:p>
        </p:txBody>
      </p:sp>
    </p:spTree>
    <p:extLst>
      <p:ext uri="{BB962C8B-B14F-4D97-AF65-F5344CB8AC3E}">
        <p14:creationId xmlns:p14="http://schemas.microsoft.com/office/powerpoint/2010/main" val="2866615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ecorative graphic">
            <a:extLst>
              <a:ext uri="{FF2B5EF4-FFF2-40B4-BE49-F238E27FC236}">
                <a16:creationId xmlns:a16="http://schemas.microsoft.com/office/drawing/2014/main" id="{370945D0-5830-4482-AF4C-00ACC471C1B6}"/>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16624676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5" name="Decorative graphic">
                        <a:extLst>
                          <a:ext uri="{FF2B5EF4-FFF2-40B4-BE49-F238E27FC236}">
                            <a16:creationId xmlns:a16="http://schemas.microsoft.com/office/drawing/2014/main" id="{370945D0-5830-4482-AF4C-00ACC471C1B6}"/>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Decorative graphic">
            <a:extLst>
              <a:ext uri="{FF2B5EF4-FFF2-40B4-BE49-F238E27FC236}">
                <a16:creationId xmlns:a16="http://schemas.microsoft.com/office/drawing/2014/main" id="{EB1C3874-2E9B-1649-E74F-A1CA0FF69B9F}"/>
              </a:ext>
              <a:ext uri="{C183D7F6-B498-43B3-948B-1728B52AA6E4}">
                <adec:decorative xmlns:adec="http://schemas.microsoft.com/office/drawing/2017/decorative" val="1"/>
              </a:ext>
            </a:extLst>
          </p:cNvPr>
          <p:cNvPicPr>
            <a:picLocks noChangeAspect="1"/>
          </p:cNvPicPr>
          <p:nvPr/>
        </p:nvPicPr>
        <p:blipFill rotWithShape="1">
          <a:blip r:embed="rId6">
            <a:alphaModFix amt="7000"/>
            <a:extLst>
              <a:ext uri="{96DAC541-7B7A-43D3-8B79-37D633B846F1}">
                <asvg:svgBlip xmlns:asvg="http://schemas.microsoft.com/office/drawing/2016/SVG/main" r:embed="rId7"/>
              </a:ext>
            </a:extLst>
          </a:blip>
          <a:srcRect l="30317" t="24229" r="27143" b="36508"/>
          <a:stretch/>
        </p:blipFill>
        <p:spPr>
          <a:xfrm>
            <a:off x="9241970" y="3637695"/>
            <a:ext cx="2188029" cy="2692673"/>
          </a:xfrm>
          <a:prstGeom prst="rect">
            <a:avLst/>
          </a:prstGeom>
        </p:spPr>
      </p:pic>
      <p:sp>
        <p:nvSpPr>
          <p:cNvPr id="4" name="Title 3">
            <a:extLst>
              <a:ext uri="{FF2B5EF4-FFF2-40B4-BE49-F238E27FC236}">
                <a16:creationId xmlns:a16="http://schemas.microsoft.com/office/drawing/2014/main" id="{5CFF9B4D-4725-C5E8-9623-596ABB5CD044}"/>
              </a:ext>
            </a:extLst>
          </p:cNvPr>
          <p:cNvSpPr txBox="1">
            <a:spLocks noGrp="1"/>
          </p:cNvSpPr>
          <p:nvPr>
            <p:ph type="title" idx="4294967295"/>
          </p:nvPr>
        </p:nvSpPr>
        <p:spPr>
          <a:xfrm>
            <a:off x="0" y="2069515"/>
            <a:ext cx="12192000" cy="1569660"/>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US" sz="4800" dirty="0"/>
              <a:t>Encuentre un Experto en Nutrición en</a:t>
            </a:r>
            <a:br>
              <a:rPr lang="es-US" sz="4800" dirty="0"/>
            </a:br>
            <a:r>
              <a:rPr lang="en-US" sz="4800" b="1" dirty="0"/>
              <a:t>eatright.org</a:t>
            </a:r>
            <a:endParaRPr lang="en-US" sz="2000" b="1" dirty="0"/>
          </a:p>
        </p:txBody>
      </p:sp>
    </p:spTree>
    <p:extLst>
      <p:ext uri="{BB962C8B-B14F-4D97-AF65-F5344CB8AC3E}">
        <p14:creationId xmlns:p14="http://schemas.microsoft.com/office/powerpoint/2010/main" val="30823190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Custom 99">
      <a:dk1>
        <a:srgbClr val="000000"/>
      </a:dk1>
      <a:lt1>
        <a:sysClr val="window" lastClr="FFFFFF"/>
      </a:lt1>
      <a:dk2>
        <a:srgbClr val="746D6D"/>
      </a:dk2>
      <a:lt2>
        <a:srgbClr val="EFEEEE"/>
      </a:lt2>
      <a:accent1>
        <a:srgbClr val="39683E"/>
      </a:accent1>
      <a:accent2>
        <a:srgbClr val="CC2229"/>
      </a:accent2>
      <a:accent3>
        <a:srgbClr val="006998"/>
      </a:accent3>
      <a:accent4>
        <a:srgbClr val="C0D446"/>
      </a:accent4>
      <a:accent5>
        <a:srgbClr val="F6D530"/>
      </a:accent5>
      <a:accent6>
        <a:srgbClr val="422566"/>
      </a:accent6>
      <a:hlink>
        <a:srgbClr val="A27E2D"/>
      </a:hlink>
      <a:folHlink>
        <a:srgbClr val="954F72"/>
      </a:folHlink>
    </a:clrScheme>
    <a:fontScheme name="Custom 111">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ln>
          <a:noFill/>
        </a:ln>
      </a:spPr>
      <a:bodyPr lIns="0" tIns="0" rIns="0" bIns="0" rtlCol="0" anchor="t" anchorCtr="0">
        <a:spAutoFit/>
      </a:bodyPr>
      <a:lstStyle>
        <a:defPPr algn="l">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Lst>
    <a:ext uri="{05A4C25C-085E-4340-85A3-A5531E510DB2}">
      <thm15:themeFamily xmlns:thm15="http://schemas.microsoft.com/office/thememl/2012/main" name="Academy PowerPoint Templates" id="{864C1590-FABC-EB43-9528-7E14510AC070}" vid="{E92D9AC6-6CAB-9648-816C-9B214CBE47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6647FEA2024D741950D7AA7126A1A10" ma:contentTypeVersion="13" ma:contentTypeDescription="Create a new document." ma:contentTypeScope="" ma:versionID="173eed1b43f13757e7c97a3adf5c5ea5">
  <xsd:schema xmlns:xsd="http://www.w3.org/2001/XMLSchema" xmlns:xs="http://www.w3.org/2001/XMLSchema" xmlns:p="http://schemas.microsoft.com/office/2006/metadata/properties" xmlns:ns2="4fccd8e9-20bc-4edb-999c-122cf8e0cb43" xmlns:ns3="b5e74c2f-aad3-4b6c-9a2c-4d196b046488" targetNamespace="http://schemas.microsoft.com/office/2006/metadata/properties" ma:root="true" ma:fieldsID="d5c2ae065bac009f4ffc24aae8e9b02e" ns2:_="" ns3:_="">
    <xsd:import namespace="4fccd8e9-20bc-4edb-999c-122cf8e0cb43"/>
    <xsd:import namespace="b5e74c2f-aad3-4b6c-9a2c-4d196b04648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ServiceSearchProperties"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ccd8e9-20bc-4edb-999c-122cf8e0cb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20bb3ce1-2d96-45e5-99c4-d2bba11dad5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5e74c2f-aad3-4b6c-9a2c-4d196b04648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fccd8e9-20bc-4edb-999c-122cf8e0cb4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B16D191-B106-48C0-9D4D-AF49D2D1CA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ccd8e9-20bc-4edb-999c-122cf8e0cb43"/>
    <ds:schemaRef ds:uri="b5e74c2f-aad3-4b6c-9a2c-4d196b04648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7F7BAA2-9066-4B0C-B95D-B00D66A691CA}">
  <ds:schemaRefs>
    <ds:schemaRef ds:uri="http://schemas.microsoft.com/sharepoint/v3/contenttype/forms"/>
  </ds:schemaRefs>
</ds:datastoreItem>
</file>

<file path=customXml/itemProps3.xml><?xml version="1.0" encoding="utf-8"?>
<ds:datastoreItem xmlns:ds="http://schemas.openxmlformats.org/officeDocument/2006/customXml" ds:itemID="{AFAF7C1E-B43F-45C1-B6C1-7A344754F477}">
  <ds:schemaRefs>
    <ds:schemaRef ds:uri="http://www.w3.org/XML/1998/namespace"/>
    <ds:schemaRef ds:uri="http://schemas.microsoft.com/office/2006/documentManagement/types"/>
    <ds:schemaRef ds:uri="http://schemas.microsoft.com/office/2006/metadata/properties"/>
    <ds:schemaRef ds:uri="http://purl.org/dc/elements/1.1/"/>
    <ds:schemaRef ds:uri="http://schemas.microsoft.com/office/infopath/2007/PartnerControls"/>
    <ds:schemaRef ds:uri="4fccd8e9-20bc-4edb-999c-122cf8e0cb43"/>
    <ds:schemaRef ds:uri="http://schemas.openxmlformats.org/package/2006/metadata/core-properties"/>
    <ds:schemaRef ds:uri="http://purl.org/dc/terms/"/>
    <ds:schemaRef ds:uri="b5e74c2f-aad3-4b6c-9a2c-4d196b046488"/>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Academy PowerPoint Templates</Template>
  <TotalTime>6523</TotalTime>
  <Words>2338</Words>
  <Application>Microsoft Office PowerPoint</Application>
  <PresentationFormat>Widescreen</PresentationFormat>
  <Paragraphs>174</Paragraphs>
  <Slides>17</Slides>
  <Notes>17</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28" baseType="lpstr">
      <vt:lpstr>Arial</vt:lpstr>
      <vt:lpstr>Calibri</vt:lpstr>
      <vt:lpstr>Cambria</vt:lpstr>
      <vt:lpstr>Courier New</vt:lpstr>
      <vt:lpstr>Myriad Pro</vt:lpstr>
      <vt:lpstr>Myriad Pro Light</vt:lpstr>
      <vt:lpstr>Nunito Light</vt:lpstr>
      <vt:lpstr>Symbol</vt:lpstr>
      <vt:lpstr>Wingdings</vt:lpstr>
      <vt:lpstr>Office Theme</vt:lpstr>
      <vt:lpstr>think-cell Slide</vt:lpstr>
      <vt:lpstr>National Nutrition Month® 2026</vt:lpstr>
      <vt:lpstr>Descubra el poder de una buena nutrición</vt:lpstr>
      <vt:lpstr>Objetivos</vt:lpstr>
      <vt:lpstr>Dele poder a su día</vt:lpstr>
      <vt:lpstr>Patrones alimentarios saludables</vt:lpstr>
      <vt:lpstr>Elija Variedad</vt:lpstr>
      <vt:lpstr>Manténgase bien alimentado con presupuestos limitados</vt:lpstr>
      <vt:lpstr>Encuentre asesoramiento nutricional con el respaldo de la ciencia</vt:lpstr>
      <vt:lpstr>Encuentre un Experto en Nutrición en eatright.org</vt:lpstr>
      <vt:lpstr>Siéntase bien con hábitos saludables</vt:lpstr>
      <vt:lpstr>Actividad Física</vt:lpstr>
      <vt:lpstr>Seguridad Alimentaria</vt:lpstr>
      <vt:lpstr>Cuatro Pasos Para la Seguridad Alimentaria</vt:lpstr>
      <vt:lpstr>Hábitos Saludables</vt:lpstr>
      <vt:lpstr>¿Preguntas?</vt:lpstr>
      <vt:lpstr>#NationalNutritionMonth</vt:lpstr>
      <vt:lpstr>¡Gracias!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Nutrition Month 2026</dc:title>
  <dc:creator>AcademyofNutritionandDietetics@eatright.onmicrosoft.com</dc:creator>
  <cp:lastModifiedBy>Sarah Lee</cp:lastModifiedBy>
  <cp:revision>184</cp:revision>
  <dcterms:created xsi:type="dcterms:W3CDTF">2023-11-10T18:49:27Z</dcterms:created>
  <dcterms:modified xsi:type="dcterms:W3CDTF">2026-01-15T18:17:38Z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0x01010016647FEA2024D741950D7AA7126A1A10</vt:lpwstr>
  </property>
  <property fmtid="{D5CDD505-2E9C-101B-9397-08002B2CF9AE}" pid="3" name="MediaServiceImageTags">
    <vt:lpwstr/>
  </property>
</Properties>
</file>