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2.xml" ContentType="application/vnd.openxmlformats-officedocument.presentationml.tags+xml"/>
  <Override PartName="/ppt/notesSlides/notesSlide1.xml" ContentType="application/vnd.openxmlformats-officedocument.presentationml.notesSlide+xml"/>
  <Override PartName="/ppt/tags/tag53.xml" ContentType="application/vnd.openxmlformats-officedocument.presentationml.tags+xml"/>
  <Override PartName="/ppt/notesSlides/notesSlide2.xml" ContentType="application/vnd.openxmlformats-officedocument.presentationml.notesSlide+xml"/>
  <Override PartName="/ppt/tags/tag5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5.xml" ContentType="application/vnd.openxmlformats-officedocument.presentationml.tags+xml"/>
  <Override PartName="/ppt/notesSlides/notesSlide8.xml" ContentType="application/vnd.openxmlformats-officedocument.presentationml.notesSlide+xml"/>
  <Override PartName="/ppt/tags/tag56.xml" ContentType="application/vnd.openxmlformats-officedocument.presentationml.tags+xml"/>
  <Override PartName="/ppt/notesSlides/notesSlide9.xml" ContentType="application/vnd.openxmlformats-officedocument.presentationml.notesSlide+xml"/>
  <Override PartName="/ppt/tags/tag5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9.xml" ContentType="application/vnd.openxmlformats-officedocument.presentationml.tags+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256" r:id="rId5"/>
    <p:sldId id="434" r:id="rId6"/>
    <p:sldId id="435" r:id="rId7"/>
    <p:sldId id="479" r:id="rId8"/>
    <p:sldId id="480" r:id="rId9"/>
    <p:sldId id="482" r:id="rId10"/>
    <p:sldId id="487" r:id="rId11"/>
    <p:sldId id="448" r:id="rId12"/>
    <p:sldId id="461" r:id="rId13"/>
    <p:sldId id="477" r:id="rId14"/>
    <p:sldId id="484" r:id="rId15"/>
    <p:sldId id="485" r:id="rId16"/>
    <p:sldId id="489" r:id="rId17"/>
    <p:sldId id="486" r:id="rId18"/>
    <p:sldId id="446" r:id="rId19"/>
    <p:sldId id="453" r:id="rId20"/>
    <p:sldId id="481" r:id="rId21"/>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7139157B-937D-4D29-8FF7-D89F2F9848F3}">
          <p14:sldIdLst>
            <p14:sldId id="256"/>
            <p14:sldId id="434"/>
            <p14:sldId id="435"/>
            <p14:sldId id="479"/>
            <p14:sldId id="480"/>
            <p14:sldId id="482"/>
            <p14:sldId id="487"/>
            <p14:sldId id="448"/>
            <p14:sldId id="461"/>
            <p14:sldId id="477"/>
            <p14:sldId id="484"/>
            <p14:sldId id="485"/>
            <p14:sldId id="489"/>
            <p14:sldId id="486"/>
            <p14:sldId id="446"/>
            <p14:sldId id="453"/>
            <p14:sldId id="48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1B7A96-1BFB-A458-52CB-9BE2B3649F6B}" name="Sarah Lee" initials="SL" userId="S::sklemm@eatright.org::c1636b9d-cef1-4ea5-874a-41f64b679b2c" providerId="AD"/>
  <p188:author id="{5A4D38D0-081C-0B3C-9835-B20846598900}" name="Jill Kohn" initials="JK" userId="S::jkohn@eatright.org::e3dab0be-ee4c-4c01-beda-49fbd12399d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Umapathy A" initials="UA" lastIdx="1" clrIdx="0">
    <p:extLst>
      <p:ext uri="{19B8F6BF-5375-455C-9EA6-DF929625EA0E}">
        <p15:presenceInfo xmlns:p15="http://schemas.microsoft.com/office/powerpoint/2012/main" userId="dbb2ea3d258b90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683E"/>
    <a:srgbClr val="4C7F72"/>
    <a:srgbClr val="C0D446"/>
    <a:srgbClr val="95006C"/>
    <a:srgbClr val="F0EADA"/>
    <a:srgbClr val="0EB0C6"/>
    <a:srgbClr val="F1F1F1"/>
    <a:srgbClr val="2799D0"/>
    <a:srgbClr val="3680E6"/>
    <a:srgbClr val="5663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A7656B-BF0F-4D2F-838C-2B7A2029F786}" v="4" dt="2026-01-22T16:47:34.7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4" autoAdjust="0"/>
    <p:restoredTop sz="86469" autoAdjust="0"/>
  </p:normalViewPr>
  <p:slideViewPr>
    <p:cSldViewPr snapToGrid="0">
      <p:cViewPr varScale="1">
        <p:scale>
          <a:sx n="53" d="100"/>
          <a:sy n="53" d="100"/>
        </p:scale>
        <p:origin x="101" y="240"/>
      </p:cViewPr>
      <p:guideLst/>
    </p:cSldViewPr>
  </p:slideViewPr>
  <p:outlineViewPr>
    <p:cViewPr>
      <p:scale>
        <a:sx n="33" d="100"/>
        <a:sy n="33" d="100"/>
      </p:scale>
      <p:origin x="0" y="-302"/>
    </p:cViewPr>
  </p:outlineViewPr>
  <p:notesTextViewPr>
    <p:cViewPr>
      <p:scale>
        <a:sx n="1" d="1"/>
        <a:sy n="1" d="1"/>
      </p:scale>
      <p:origin x="0" y="0"/>
    </p:cViewPr>
  </p:notesTextViewPr>
  <p:sorterViewPr>
    <p:cViewPr varScale="1">
      <p:scale>
        <a:sx n="1" d="1"/>
        <a:sy n="1" d="1"/>
      </p:scale>
      <p:origin x="0" y="0"/>
    </p:cViewPr>
  </p:sorterViewPr>
  <p:notesViewPr>
    <p:cSldViewPr snapToGrid="0">
      <p:cViewPr>
        <p:scale>
          <a:sx n="110" d="100"/>
          <a:sy n="110" d="100"/>
        </p:scale>
        <p:origin x="1348" y="-268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Lee" userId="c1636b9d-cef1-4ea5-874a-41f64b679b2c" providerId="ADAL" clId="{B440CE56-1CC5-4C4C-99E8-077754B388E6}"/>
    <pc:docChg chg="modSld">
      <pc:chgData name="Sarah Lee" userId="c1636b9d-cef1-4ea5-874a-41f64b679b2c" providerId="ADAL" clId="{B440CE56-1CC5-4C4C-99E8-077754B388E6}" dt="2026-01-22T16:47:49.655" v="205" actId="1038"/>
      <pc:docMkLst>
        <pc:docMk/>
      </pc:docMkLst>
      <pc:sldChg chg="modSp mod">
        <pc:chgData name="Sarah Lee" userId="c1636b9d-cef1-4ea5-874a-41f64b679b2c" providerId="ADAL" clId="{B440CE56-1CC5-4C4C-99E8-077754B388E6}" dt="2026-01-15T21:38:01.667" v="3" actId="962"/>
        <pc:sldMkLst>
          <pc:docMk/>
          <pc:sldMk cId="947817467" sldId="434"/>
        </pc:sldMkLst>
        <pc:spChg chg="mod">
          <ac:chgData name="Sarah Lee" userId="c1636b9d-cef1-4ea5-874a-41f64b679b2c" providerId="ADAL" clId="{B440CE56-1CC5-4C4C-99E8-077754B388E6}" dt="2026-01-15T21:37:15.756" v="0"/>
          <ac:spMkLst>
            <pc:docMk/>
            <pc:sldMk cId="947817467" sldId="434"/>
            <ac:spMk id="7" creationId="{6F2FE4C0-3C5C-96ED-E896-7033D367DBCC}"/>
          </ac:spMkLst>
        </pc:spChg>
        <pc:picChg chg="mod">
          <ac:chgData name="Sarah Lee" userId="c1636b9d-cef1-4ea5-874a-41f64b679b2c" providerId="ADAL" clId="{B440CE56-1CC5-4C4C-99E8-077754B388E6}" dt="2026-01-15T21:38:01.667" v="3" actId="962"/>
          <ac:picMkLst>
            <pc:docMk/>
            <pc:sldMk cId="947817467" sldId="434"/>
            <ac:picMk id="6" creationId="{50753DB9-D042-FD98-22FF-CA19F182EEEF}"/>
          </ac:picMkLst>
        </pc:picChg>
      </pc:sldChg>
      <pc:sldChg chg="modSp mod modNotesTx">
        <pc:chgData name="Sarah Lee" userId="c1636b9d-cef1-4ea5-874a-41f64b679b2c" providerId="ADAL" clId="{B440CE56-1CC5-4C4C-99E8-077754B388E6}" dt="2026-01-22T16:45:24.194" v="196" actId="108"/>
        <pc:sldMkLst>
          <pc:docMk/>
          <pc:sldMk cId="2813886155" sldId="435"/>
        </pc:sldMkLst>
        <pc:spChg chg="mod">
          <ac:chgData name="Sarah Lee" userId="c1636b9d-cef1-4ea5-874a-41f64b679b2c" providerId="ADAL" clId="{B440CE56-1CC5-4C4C-99E8-077754B388E6}" dt="2026-01-15T21:39:36.832" v="14" actId="403"/>
          <ac:spMkLst>
            <pc:docMk/>
            <pc:sldMk cId="2813886155" sldId="435"/>
            <ac:spMk id="15" creationId="{6D1072EE-8898-40D5-AD64-BEB70F3447E9}"/>
          </ac:spMkLst>
        </pc:spChg>
        <pc:spChg chg="mod">
          <ac:chgData name="Sarah Lee" userId="c1636b9d-cef1-4ea5-874a-41f64b679b2c" providerId="ADAL" clId="{B440CE56-1CC5-4C4C-99E8-077754B388E6}" dt="2026-01-22T16:45:24.194" v="196" actId="108"/>
          <ac:spMkLst>
            <pc:docMk/>
            <pc:sldMk cId="2813886155" sldId="435"/>
            <ac:spMk id="16" creationId="{F61B2371-7C23-410A-A35B-262F295EB4CD}"/>
          </ac:spMkLst>
        </pc:spChg>
      </pc:sldChg>
      <pc:sldChg chg="modSp mod">
        <pc:chgData name="Sarah Lee" userId="c1636b9d-cef1-4ea5-874a-41f64b679b2c" providerId="ADAL" clId="{B440CE56-1CC5-4C4C-99E8-077754B388E6}" dt="2026-01-15T22:07:34.534" v="127" actId="14100"/>
        <pc:sldMkLst>
          <pc:docMk/>
          <pc:sldMk cId="1519308017" sldId="446"/>
        </pc:sldMkLst>
        <pc:spChg chg="mod">
          <ac:chgData name="Sarah Lee" userId="c1636b9d-cef1-4ea5-874a-41f64b679b2c" providerId="ADAL" clId="{B440CE56-1CC5-4C4C-99E8-077754B388E6}" dt="2026-01-15T22:07:34.534" v="127" actId="14100"/>
          <ac:spMkLst>
            <pc:docMk/>
            <pc:sldMk cId="1519308017" sldId="446"/>
            <ac:spMk id="4" creationId="{6603553A-F25B-4512-AAB2-A30A1EFDF445}"/>
          </ac:spMkLst>
        </pc:spChg>
      </pc:sldChg>
      <pc:sldChg chg="modSp mod modNotesTx">
        <pc:chgData name="Sarah Lee" userId="c1636b9d-cef1-4ea5-874a-41f64b679b2c" providerId="ADAL" clId="{B440CE56-1CC5-4C4C-99E8-077754B388E6}" dt="2026-01-15T22:04:15.493" v="108" actId="12"/>
        <pc:sldMkLst>
          <pc:docMk/>
          <pc:sldMk cId="2866615604" sldId="448"/>
        </pc:sldMkLst>
        <pc:spChg chg="mod">
          <ac:chgData name="Sarah Lee" userId="c1636b9d-cef1-4ea5-874a-41f64b679b2c" providerId="ADAL" clId="{B440CE56-1CC5-4C4C-99E8-077754B388E6}" dt="2026-01-15T22:04:15.493" v="108" actId="12"/>
          <ac:spMkLst>
            <pc:docMk/>
            <pc:sldMk cId="2866615604" sldId="448"/>
            <ac:spMk id="4" creationId="{8031F1E8-1B44-FEAB-26C5-5B02C6935B17}"/>
          </ac:spMkLst>
        </pc:spChg>
        <pc:spChg chg="mod">
          <ac:chgData name="Sarah Lee" userId="c1636b9d-cef1-4ea5-874a-41f64b679b2c" providerId="ADAL" clId="{B440CE56-1CC5-4C4C-99E8-077754B388E6}" dt="2026-01-15T22:03:49.997" v="102" actId="403"/>
          <ac:spMkLst>
            <pc:docMk/>
            <pc:sldMk cId="2866615604" sldId="448"/>
            <ac:spMk id="5" creationId="{CAEB3477-761B-6617-5136-F65ABF7C1182}"/>
          </ac:spMkLst>
        </pc:spChg>
      </pc:sldChg>
      <pc:sldChg chg="addSp modSp mod">
        <pc:chgData name="Sarah Lee" userId="c1636b9d-cef1-4ea5-874a-41f64b679b2c" providerId="ADAL" clId="{B440CE56-1CC5-4C4C-99E8-077754B388E6}" dt="2026-01-15T22:05:06.719" v="116" actId="20577"/>
        <pc:sldMkLst>
          <pc:docMk/>
          <pc:sldMk cId="3082319037" sldId="461"/>
        </pc:sldMkLst>
        <pc:spChg chg="mod">
          <ac:chgData name="Sarah Lee" userId="c1636b9d-cef1-4ea5-874a-41f64b679b2c" providerId="ADAL" clId="{B440CE56-1CC5-4C4C-99E8-077754B388E6}" dt="2026-01-15T22:05:06.719" v="116" actId="20577"/>
          <ac:spMkLst>
            <pc:docMk/>
            <pc:sldMk cId="3082319037" sldId="461"/>
            <ac:spMk id="4" creationId="{5CFF9B4D-4725-C5E8-9623-596ABB5CD044}"/>
          </ac:spMkLst>
        </pc:spChg>
      </pc:sldChg>
      <pc:sldChg chg="modSp">
        <pc:chgData name="Sarah Lee" userId="c1636b9d-cef1-4ea5-874a-41f64b679b2c" providerId="ADAL" clId="{B440CE56-1CC5-4C4C-99E8-077754B388E6}" dt="2026-01-22T16:46:21.196" v="197"/>
        <pc:sldMkLst>
          <pc:docMk/>
          <pc:sldMk cId="491620081" sldId="477"/>
        </pc:sldMkLst>
        <pc:spChg chg="mod">
          <ac:chgData name="Sarah Lee" userId="c1636b9d-cef1-4ea5-874a-41f64b679b2c" providerId="ADAL" clId="{B440CE56-1CC5-4C4C-99E8-077754B388E6}" dt="2026-01-22T16:46:21.196" v="197"/>
          <ac:spMkLst>
            <pc:docMk/>
            <pc:sldMk cId="491620081" sldId="477"/>
            <ac:spMk id="2" creationId="{8D4650AA-336E-46F0-AD64-8C61C819972C}"/>
          </ac:spMkLst>
        </pc:spChg>
      </pc:sldChg>
      <pc:sldChg chg="modSp mod modNotesTx">
        <pc:chgData name="Sarah Lee" userId="c1636b9d-cef1-4ea5-874a-41f64b679b2c" providerId="ADAL" clId="{B440CE56-1CC5-4C4C-99E8-077754B388E6}" dt="2026-01-15T21:58:48.151" v="34" actId="108"/>
        <pc:sldMkLst>
          <pc:docMk/>
          <pc:sldMk cId="4197535620" sldId="479"/>
        </pc:sldMkLst>
        <pc:spChg chg="mod">
          <ac:chgData name="Sarah Lee" userId="c1636b9d-cef1-4ea5-874a-41f64b679b2c" providerId="ADAL" clId="{B440CE56-1CC5-4C4C-99E8-077754B388E6}" dt="2026-01-15T21:58:48.151" v="34" actId="108"/>
          <ac:spMkLst>
            <pc:docMk/>
            <pc:sldMk cId="4197535620" sldId="479"/>
            <ac:spMk id="4" creationId="{38A0F06C-3305-A374-43F9-D8536915DE5C}"/>
          </ac:spMkLst>
        </pc:spChg>
        <pc:spChg chg="mod">
          <ac:chgData name="Sarah Lee" userId="c1636b9d-cef1-4ea5-874a-41f64b679b2c" providerId="ADAL" clId="{B440CE56-1CC5-4C4C-99E8-077754B388E6}" dt="2026-01-15T21:58:09.921" v="29" actId="14100"/>
          <ac:spMkLst>
            <pc:docMk/>
            <pc:sldMk cId="4197535620" sldId="479"/>
            <ac:spMk id="5" creationId="{CBD1859E-F825-7330-F778-D81F26C087A5}"/>
          </ac:spMkLst>
        </pc:spChg>
      </pc:sldChg>
      <pc:sldChg chg="modSp mod">
        <pc:chgData name="Sarah Lee" userId="c1636b9d-cef1-4ea5-874a-41f64b679b2c" providerId="ADAL" clId="{B440CE56-1CC5-4C4C-99E8-077754B388E6}" dt="2026-01-15T22:02:08.186" v="73" actId="255"/>
        <pc:sldMkLst>
          <pc:docMk/>
          <pc:sldMk cId="3123383313" sldId="480"/>
        </pc:sldMkLst>
        <pc:spChg chg="mod">
          <ac:chgData name="Sarah Lee" userId="c1636b9d-cef1-4ea5-874a-41f64b679b2c" providerId="ADAL" clId="{B440CE56-1CC5-4C4C-99E8-077754B388E6}" dt="2026-01-15T22:01:26.396" v="60" actId="255"/>
          <ac:spMkLst>
            <pc:docMk/>
            <pc:sldMk cId="3123383313" sldId="480"/>
            <ac:spMk id="6" creationId="{42AB3E10-A3D2-396D-D811-B966D6D3EEF3}"/>
          </ac:spMkLst>
        </pc:spChg>
        <pc:spChg chg="mod">
          <ac:chgData name="Sarah Lee" userId="c1636b9d-cef1-4ea5-874a-41f64b679b2c" providerId="ADAL" clId="{B440CE56-1CC5-4C4C-99E8-077754B388E6}" dt="2026-01-15T22:02:08.186" v="73" actId="255"/>
          <ac:spMkLst>
            <pc:docMk/>
            <pc:sldMk cId="3123383313" sldId="480"/>
            <ac:spMk id="7" creationId="{5EF8BA51-C9BE-606F-6F87-695728F0CF43}"/>
          </ac:spMkLst>
        </pc:spChg>
        <pc:spChg chg="mod">
          <ac:chgData name="Sarah Lee" userId="c1636b9d-cef1-4ea5-874a-41f64b679b2c" providerId="ADAL" clId="{B440CE56-1CC5-4C4C-99E8-077754B388E6}" dt="2026-01-15T22:00:42.409" v="54" actId="404"/>
          <ac:spMkLst>
            <pc:docMk/>
            <pc:sldMk cId="3123383313" sldId="480"/>
            <ac:spMk id="12" creationId="{71E25908-E670-8204-9AF6-C6E23497BD28}"/>
          </ac:spMkLst>
        </pc:spChg>
      </pc:sldChg>
      <pc:sldChg chg="modSp mod">
        <pc:chgData name="Sarah Lee" userId="c1636b9d-cef1-4ea5-874a-41f64b679b2c" providerId="ADAL" clId="{B440CE56-1CC5-4C4C-99E8-077754B388E6}" dt="2026-01-15T21:50:21.476" v="22" actId="404"/>
        <pc:sldMkLst>
          <pc:docMk/>
          <pc:sldMk cId="4114515310" sldId="481"/>
        </pc:sldMkLst>
        <pc:spChg chg="mod">
          <ac:chgData name="Sarah Lee" userId="c1636b9d-cef1-4ea5-874a-41f64b679b2c" providerId="ADAL" clId="{B440CE56-1CC5-4C4C-99E8-077754B388E6}" dt="2026-01-15T21:50:21.476" v="22" actId="404"/>
          <ac:spMkLst>
            <pc:docMk/>
            <pc:sldMk cId="4114515310" sldId="481"/>
            <ac:spMk id="8" creationId="{1D822382-4AA3-C050-D650-EF4AFFFFC844}"/>
          </ac:spMkLst>
        </pc:spChg>
      </pc:sldChg>
      <pc:sldChg chg="modSp">
        <pc:chgData name="Sarah Lee" userId="c1636b9d-cef1-4ea5-874a-41f64b679b2c" providerId="ADAL" clId="{B440CE56-1CC5-4C4C-99E8-077754B388E6}" dt="2026-01-15T22:02:22.035" v="74"/>
        <pc:sldMkLst>
          <pc:docMk/>
          <pc:sldMk cId="3386623989" sldId="482"/>
        </pc:sldMkLst>
        <pc:spChg chg="mod">
          <ac:chgData name="Sarah Lee" userId="c1636b9d-cef1-4ea5-874a-41f64b679b2c" providerId="ADAL" clId="{B440CE56-1CC5-4C4C-99E8-077754B388E6}" dt="2026-01-15T22:02:22.035" v="74"/>
          <ac:spMkLst>
            <pc:docMk/>
            <pc:sldMk cId="3386623989" sldId="482"/>
            <ac:spMk id="3" creationId="{F6C19191-BB6C-5377-4299-CAD45D686C4D}"/>
          </ac:spMkLst>
        </pc:spChg>
      </pc:sldChg>
      <pc:sldChg chg="modSp">
        <pc:chgData name="Sarah Lee" userId="c1636b9d-cef1-4ea5-874a-41f64b679b2c" providerId="ADAL" clId="{B440CE56-1CC5-4C4C-99E8-077754B388E6}" dt="2026-01-15T22:06:05.520" v="118"/>
        <pc:sldMkLst>
          <pc:docMk/>
          <pc:sldMk cId="848728385" sldId="484"/>
        </pc:sldMkLst>
        <pc:spChg chg="mod">
          <ac:chgData name="Sarah Lee" userId="c1636b9d-cef1-4ea5-874a-41f64b679b2c" providerId="ADAL" clId="{B440CE56-1CC5-4C4C-99E8-077754B388E6}" dt="2026-01-15T22:06:05.520" v="118"/>
          <ac:spMkLst>
            <pc:docMk/>
            <pc:sldMk cId="848728385" sldId="484"/>
            <ac:spMk id="3" creationId="{2D987667-DC1D-800F-8C4D-FC036B794F16}"/>
          </ac:spMkLst>
        </pc:spChg>
      </pc:sldChg>
      <pc:sldChg chg="modSp">
        <pc:chgData name="Sarah Lee" userId="c1636b9d-cef1-4ea5-874a-41f64b679b2c" providerId="ADAL" clId="{B440CE56-1CC5-4C4C-99E8-077754B388E6}" dt="2026-01-15T22:06:26.013" v="119"/>
        <pc:sldMkLst>
          <pc:docMk/>
          <pc:sldMk cId="1241434540" sldId="485"/>
        </pc:sldMkLst>
        <pc:spChg chg="mod">
          <ac:chgData name="Sarah Lee" userId="c1636b9d-cef1-4ea5-874a-41f64b679b2c" providerId="ADAL" clId="{B440CE56-1CC5-4C4C-99E8-077754B388E6}" dt="2026-01-15T22:06:26.013" v="119"/>
          <ac:spMkLst>
            <pc:docMk/>
            <pc:sldMk cId="1241434540" sldId="485"/>
            <ac:spMk id="22" creationId="{51B88585-E025-47C3-A111-DA654BCB8EFA}"/>
          </ac:spMkLst>
        </pc:spChg>
      </pc:sldChg>
      <pc:sldChg chg="modSp mod">
        <pc:chgData name="Sarah Lee" userId="c1636b9d-cef1-4ea5-874a-41f64b679b2c" providerId="ADAL" clId="{B440CE56-1CC5-4C4C-99E8-077754B388E6}" dt="2026-01-22T16:47:49.655" v="205" actId="1038"/>
        <pc:sldMkLst>
          <pc:docMk/>
          <pc:sldMk cId="3065000567" sldId="486"/>
        </pc:sldMkLst>
        <pc:spChg chg="mod">
          <ac:chgData name="Sarah Lee" userId="c1636b9d-cef1-4ea5-874a-41f64b679b2c" providerId="ADAL" clId="{B440CE56-1CC5-4C4C-99E8-077754B388E6}" dt="2026-01-22T16:47:49.655" v="205" actId="1038"/>
          <ac:spMkLst>
            <pc:docMk/>
            <pc:sldMk cId="3065000567" sldId="486"/>
            <ac:spMk id="2" creationId="{D89EB52C-4C6D-D047-B373-E9D4BAAEABAF}"/>
          </ac:spMkLst>
        </pc:spChg>
      </pc:sldChg>
      <pc:sldChg chg="modSp mod">
        <pc:chgData name="Sarah Lee" userId="c1636b9d-cef1-4ea5-874a-41f64b679b2c" providerId="ADAL" clId="{B440CE56-1CC5-4C4C-99E8-077754B388E6}" dt="2026-01-15T22:03:21.930" v="97" actId="1036"/>
        <pc:sldMkLst>
          <pc:docMk/>
          <pc:sldMk cId="825548295" sldId="487"/>
        </pc:sldMkLst>
        <pc:spChg chg="mod">
          <ac:chgData name="Sarah Lee" userId="c1636b9d-cef1-4ea5-874a-41f64b679b2c" providerId="ADAL" clId="{B440CE56-1CC5-4C4C-99E8-077754B388E6}" dt="2026-01-15T22:03:21.930" v="97" actId="1036"/>
          <ac:spMkLst>
            <pc:docMk/>
            <pc:sldMk cId="825548295" sldId="487"/>
            <ac:spMk id="4" creationId="{A674481D-D4DB-8F62-4F6D-A0E0DB68894A}"/>
          </ac:spMkLst>
        </pc:spChg>
        <pc:spChg chg="mod">
          <ac:chgData name="Sarah Lee" userId="c1636b9d-cef1-4ea5-874a-41f64b679b2c" providerId="ADAL" clId="{B440CE56-1CC5-4C4C-99E8-077754B388E6}" dt="2026-01-15T22:02:40.171" v="76" actId="120"/>
          <ac:spMkLst>
            <pc:docMk/>
            <pc:sldMk cId="825548295" sldId="487"/>
            <ac:spMk id="5" creationId="{1A51B697-B2D8-1288-CFAB-2517F6FCCF1A}"/>
          </ac:spMkLst>
        </pc:spChg>
      </pc:sldChg>
      <pc:sldChg chg="modSp mod">
        <pc:chgData name="Sarah Lee" userId="c1636b9d-cef1-4ea5-874a-41f64b679b2c" providerId="ADAL" clId="{B440CE56-1CC5-4C4C-99E8-077754B388E6}" dt="2026-01-15T22:48:36.608" v="194" actId="14100"/>
        <pc:sldMkLst>
          <pc:docMk/>
          <pc:sldMk cId="2577877920" sldId="489"/>
        </pc:sldMkLst>
        <pc:spChg chg="mod">
          <ac:chgData name="Sarah Lee" userId="c1636b9d-cef1-4ea5-874a-41f64b679b2c" providerId="ADAL" clId="{B440CE56-1CC5-4C4C-99E8-077754B388E6}" dt="2026-01-15T22:07:08.163" v="122" actId="403"/>
          <ac:spMkLst>
            <pc:docMk/>
            <pc:sldMk cId="2577877920" sldId="489"/>
            <ac:spMk id="2" creationId="{7E1C4325-9852-4563-837A-3EA01504A3CE}"/>
          </ac:spMkLst>
        </pc:spChg>
        <pc:spChg chg="mod">
          <ac:chgData name="Sarah Lee" userId="c1636b9d-cef1-4ea5-874a-41f64b679b2c" providerId="ADAL" clId="{B440CE56-1CC5-4C4C-99E8-077754B388E6}" dt="2026-01-15T22:42:26.141" v="139" actId="403"/>
          <ac:spMkLst>
            <pc:docMk/>
            <pc:sldMk cId="2577877920" sldId="489"/>
            <ac:spMk id="4" creationId="{0B635D76-ACB0-C75D-4D8B-63F95F6AB9BF}"/>
          </ac:spMkLst>
        </pc:spChg>
        <pc:spChg chg="mod">
          <ac:chgData name="Sarah Lee" userId="c1636b9d-cef1-4ea5-874a-41f64b679b2c" providerId="ADAL" clId="{B440CE56-1CC5-4C4C-99E8-077754B388E6}" dt="2026-01-15T22:41:55.419" v="132" actId="403"/>
          <ac:spMkLst>
            <pc:docMk/>
            <pc:sldMk cId="2577877920" sldId="489"/>
            <ac:spMk id="6" creationId="{AF0AF51A-52A7-45FC-A6A5-CEAB0E5A84D7}"/>
          </ac:spMkLst>
        </pc:spChg>
        <pc:spChg chg="mod">
          <ac:chgData name="Sarah Lee" userId="c1636b9d-cef1-4ea5-874a-41f64b679b2c" providerId="ADAL" clId="{B440CE56-1CC5-4C4C-99E8-077754B388E6}" dt="2026-01-15T22:45:02.770" v="174" actId="114"/>
          <ac:spMkLst>
            <pc:docMk/>
            <pc:sldMk cId="2577877920" sldId="489"/>
            <ac:spMk id="10" creationId="{D8BE0F90-CEBE-4560-BCAC-4A9A022E1F2A}"/>
          </ac:spMkLst>
        </pc:spChg>
        <pc:spChg chg="mod">
          <ac:chgData name="Sarah Lee" userId="c1636b9d-cef1-4ea5-874a-41f64b679b2c" providerId="ADAL" clId="{B440CE56-1CC5-4C4C-99E8-077754B388E6}" dt="2026-01-15T22:43:38.104" v="158" actId="403"/>
          <ac:spMkLst>
            <pc:docMk/>
            <pc:sldMk cId="2577877920" sldId="489"/>
            <ac:spMk id="11" creationId="{591CF256-B39B-44C6-9B10-A2272F7F6225}"/>
          </ac:spMkLst>
        </pc:spChg>
        <pc:spChg chg="mod">
          <ac:chgData name="Sarah Lee" userId="c1636b9d-cef1-4ea5-874a-41f64b679b2c" providerId="ADAL" clId="{B440CE56-1CC5-4C4C-99E8-077754B388E6}" dt="2026-01-15T22:48:23.871" v="192" actId="14100"/>
          <ac:spMkLst>
            <pc:docMk/>
            <pc:sldMk cId="2577877920" sldId="489"/>
            <ac:spMk id="12" creationId="{B000364E-85AD-4881-B20F-7AD1C5D9BBDE}"/>
          </ac:spMkLst>
        </pc:spChg>
        <pc:spChg chg="mod">
          <ac:chgData name="Sarah Lee" userId="c1636b9d-cef1-4ea5-874a-41f64b679b2c" providerId="ADAL" clId="{B440CE56-1CC5-4C4C-99E8-077754B388E6}" dt="2026-01-15T22:43:24.746" v="154" actId="403"/>
          <ac:spMkLst>
            <pc:docMk/>
            <pc:sldMk cId="2577877920" sldId="489"/>
            <ac:spMk id="13" creationId="{57AF6D17-3157-48AB-8CC8-D98E7ED3CD0B}"/>
          </ac:spMkLst>
        </pc:spChg>
        <pc:spChg chg="mod">
          <ac:chgData name="Sarah Lee" userId="c1636b9d-cef1-4ea5-874a-41f64b679b2c" providerId="ADAL" clId="{B440CE56-1CC5-4C4C-99E8-077754B388E6}" dt="2026-01-15T22:42:46.948" v="143" actId="403"/>
          <ac:spMkLst>
            <pc:docMk/>
            <pc:sldMk cId="2577877920" sldId="489"/>
            <ac:spMk id="14" creationId="{5FADFFD9-93BF-445D-979F-50D0D628A48E}"/>
          </ac:spMkLst>
        </pc:spChg>
        <pc:spChg chg="mod">
          <ac:chgData name="Sarah Lee" userId="c1636b9d-cef1-4ea5-874a-41f64b679b2c" providerId="ADAL" clId="{B440CE56-1CC5-4C4C-99E8-077754B388E6}" dt="2026-01-15T22:48:36.608" v="194" actId="14100"/>
          <ac:spMkLst>
            <pc:docMk/>
            <pc:sldMk cId="2577877920" sldId="489"/>
            <ac:spMk id="15" creationId="{B4AE1C6A-FAAA-4F28-9810-3673F539FAA2}"/>
          </ac:spMkLst>
        </pc:spChg>
        <pc:spChg chg="mod">
          <ac:chgData name="Sarah Lee" userId="c1636b9d-cef1-4ea5-874a-41f64b679b2c" providerId="ADAL" clId="{B440CE56-1CC5-4C4C-99E8-077754B388E6}" dt="2026-01-15T22:48:14.944" v="191" actId="403"/>
          <ac:spMkLst>
            <pc:docMk/>
            <pc:sldMk cId="2577877920" sldId="489"/>
            <ac:spMk id="16" creationId="{36CC7D87-9389-4A34-B843-011E90CCBD97}"/>
          </ac:spMkLst>
        </pc:spChg>
        <pc:spChg chg="mod">
          <ac:chgData name="Sarah Lee" userId="c1636b9d-cef1-4ea5-874a-41f64b679b2c" providerId="ADAL" clId="{B440CE56-1CC5-4C4C-99E8-077754B388E6}" dt="2026-01-15T22:47:37.013" v="178" actId="403"/>
          <ac:spMkLst>
            <pc:docMk/>
            <pc:sldMk cId="2577877920" sldId="489"/>
            <ac:spMk id="17" creationId="{D57CB4EE-0372-4B02-AE1B-7010EA63C07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D42D03-D00F-4A67-8BEA-40CAE8F9A5FB}" type="datetimeFigureOut">
              <a:rPr lang="en-US" smtClean="0"/>
              <a:t>1/22/2026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5FB05-7973-4976-9484-35AE255D1084}" type="slidenum">
              <a:rPr lang="en-US" smtClean="0"/>
              <a:t>‹#›</a:t>
            </a:fld>
            <a:endParaRPr lang="en-US"/>
          </a:p>
        </p:txBody>
      </p:sp>
    </p:spTree>
    <p:extLst>
      <p:ext uri="{BB962C8B-B14F-4D97-AF65-F5344CB8AC3E}">
        <p14:creationId xmlns:p14="http://schemas.microsoft.com/office/powerpoint/2010/main" val="3253306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7624E-7BDA-4BAC-9A22-50FF8C9256CF}" type="datetimeFigureOut">
              <a:rPr lang="en-US" smtClean="0"/>
              <a:t>1/22/2026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614E1-92E2-4CF4-B31E-063F78A97A66}" type="slidenum">
              <a:rPr lang="en-US" smtClean="0"/>
              <a:t>‹#›</a:t>
            </a:fld>
            <a:endParaRPr lang="en-US"/>
          </a:p>
        </p:txBody>
      </p:sp>
    </p:spTree>
    <p:extLst>
      <p:ext uri="{BB962C8B-B14F-4D97-AF65-F5344CB8AC3E}">
        <p14:creationId xmlns:p14="http://schemas.microsoft.com/office/powerpoint/2010/main" val="167631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atright.org/food/home-food-safety"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eatright.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नमस्कार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नाम</a:t>
            </a:r>
            <a:r>
              <a:rPr lang="en-US" sz="1200" kern="1200" dirty="0">
                <a:solidFill>
                  <a:schemeClr val="tx1"/>
                </a:solidFill>
                <a:effectLst/>
                <a:latin typeface="+mn-lt"/>
                <a:ea typeface="+mn-ea"/>
                <a:cs typeface="+mn-cs"/>
              </a:rPr>
              <a:t> _________ </a:t>
            </a:r>
            <a:r>
              <a:rPr lang="en-US" sz="1200" kern="1200" dirty="0" err="1">
                <a:solidFill>
                  <a:schemeClr val="tx1"/>
                </a:solidFill>
                <a:effectLst/>
                <a:latin typeface="+mn-lt"/>
                <a:ea typeface="+mn-ea"/>
                <a:cs typeface="+mn-cs"/>
              </a:rPr>
              <a:t>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और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a:t>
            </a:r>
            <a:r>
              <a:rPr lang="en-US" sz="1200" kern="1200" dirty="0">
                <a:solidFill>
                  <a:schemeClr val="tx1"/>
                </a:solidFill>
                <a:effectLst/>
                <a:latin typeface="+mn-lt"/>
                <a:ea typeface="+mn-ea"/>
                <a:cs typeface="+mn-cs"/>
              </a:rPr>
              <a:t> _______________ (RDN, NDTR, intern, </a:t>
            </a:r>
            <a:r>
              <a:rPr lang="en-US" sz="1200" kern="1200" dirty="0" err="1">
                <a:solidFill>
                  <a:schemeClr val="tx1"/>
                </a:solidFill>
                <a:effectLst/>
                <a:latin typeface="+mn-lt"/>
                <a:ea typeface="+mn-ea"/>
                <a:cs typeface="+mn-cs"/>
              </a:rPr>
              <a:t>इत्यादि</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हूँ</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एकेडमी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ऑफ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न्यूट्रिशन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एंड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डायटेटिक्स</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का/</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सदस्य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भी</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जो</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दुनिया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सबसे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बड़े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खाद्य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और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पोषण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पेशेवरों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संगठन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एकेडमी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सदस्य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जनता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भोजन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विकल्पों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आकार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देने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महत्वपूर्ण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भूमिका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निभाते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जिससे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लोगों</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पोषण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स्थिति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सुधार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खाद्य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और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पोषण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विशेषज्ञों</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रूप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पंजीकृत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आहार</a:t>
            </a:r>
            <a:r>
              <a:rPr lang="en-US" sz="1200" kern="1200" dirty="0">
                <a:solidFill>
                  <a:schemeClr val="tx1"/>
                </a:solidFill>
                <a:effectLst/>
                <a:latin typeface="+mn-lt"/>
                <a:ea typeface="+mn-ea"/>
                <a:cs typeface="+mn-cs"/>
              </a:rPr>
              <a:t> व </a:t>
            </a:r>
            <a:r>
              <a:rPr lang="hi-IN" sz="1200" kern="1200" dirty="0">
                <a:solidFill>
                  <a:schemeClr val="tx1"/>
                </a:solidFill>
                <a:effectLst/>
                <a:latin typeface="+mn-lt"/>
                <a:ea typeface="+mn-ea"/>
                <a:cs typeface="+mn-cs"/>
              </a:rPr>
              <a:t>पोषण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विशेषज्ञ</a:t>
            </a:r>
            <a:r>
              <a:rPr lang="en-US" sz="1200" kern="1200" dirty="0">
                <a:solidFill>
                  <a:schemeClr val="tx1"/>
                </a:solidFill>
                <a:effectLst/>
                <a:latin typeface="+mn-lt"/>
                <a:ea typeface="+mn-ea"/>
                <a:cs typeface="+mn-cs"/>
              </a:rPr>
              <a:t> (RDN) </a:t>
            </a:r>
            <a:r>
              <a:rPr lang="en-US" sz="1200" kern="1200" dirty="0" err="1">
                <a:solidFill>
                  <a:schemeClr val="tx1"/>
                </a:solidFill>
                <a:effectLst/>
                <a:latin typeface="+mn-lt"/>
                <a:ea typeface="+mn-ea"/>
                <a:cs typeface="+mn-cs"/>
              </a:rPr>
              <a:t>उन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भूमिकाओं</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करते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जिनका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उनके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रोगियों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ग्राहकों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और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समुदायों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स्वास्थ्य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सकारात्मक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प्रभाव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पड़ता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a:t>
            </a:r>
            <a:r>
              <a:rPr lang="en-US" sz="1200" kern="1200" dirty="0">
                <a:solidFill>
                  <a:schemeClr val="tx1"/>
                </a:solidFill>
                <a:effectLst/>
                <a:latin typeface="+mn-lt"/>
                <a:ea typeface="+mn-ea"/>
                <a:cs typeface="+mn-cs"/>
              </a:rPr>
              <a:t>। RDN </a:t>
            </a:r>
            <a:r>
              <a:rPr lang="en-US" sz="1200" kern="1200" dirty="0" err="1">
                <a:solidFill>
                  <a:schemeClr val="tx1"/>
                </a:solidFill>
                <a:effectLst/>
                <a:latin typeface="+mn-lt"/>
                <a:ea typeface="+mn-ea"/>
                <a:cs typeface="+mn-cs"/>
              </a:rPr>
              <a:t>विभिन्न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प्रकार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सेटिंग्स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पोषण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चिकित्सा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सेवा</a:t>
            </a:r>
            <a:r>
              <a:rPr lang="hi-IN" sz="1200" kern="1200" dirty="0" err="1">
                <a:solidFill>
                  <a:schemeClr val="tx1"/>
                </a:solidFill>
                <a:effectLst/>
                <a:latin typeface="+mn-lt"/>
                <a:ea typeface="+mn-ea"/>
                <a:cs typeface="+mn-cs"/>
              </a:rPr>
              <a:t>एँ</a:t>
            </a:r>
            <a:r>
              <a:rPr lang="hi-IN"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प्रदान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करते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और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खाने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बारे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विश्वसनीय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स्रोत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NDTR </a:t>
            </a:r>
            <a:r>
              <a:rPr lang="en-US" sz="1200" kern="1200" dirty="0" err="1">
                <a:solidFill>
                  <a:schemeClr val="tx1"/>
                </a:solidFill>
                <a:effectLst/>
                <a:latin typeface="+mn-lt"/>
                <a:ea typeface="+mn-ea"/>
                <a:cs typeface="+mn-cs"/>
              </a:rPr>
              <a:t>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समुदाय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अस्पतालों</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सार्वजनिक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स्वास्थ्य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क्लीनिकों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नर्सिंग</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और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अन्य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क्षेत्रों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कार्यशील</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और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लोगों</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सकारात्मक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जीवनशैली</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बदलाव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लाने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मदद</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करने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लिये </a:t>
            </a:r>
            <a:r>
              <a:rPr lang="en-US" sz="1200" kern="1200" dirty="0" err="1">
                <a:solidFill>
                  <a:schemeClr val="tx1"/>
                </a:solidFill>
                <a:effectLst/>
                <a:latin typeface="+mn-lt"/>
                <a:ea typeface="+mn-ea"/>
                <a:cs typeface="+mn-cs"/>
              </a:rPr>
              <a:t>अपने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पोषण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ज्ञान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उपयोग</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करते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a:t>
            </a:fld>
            <a:endParaRPr lang="en-US" dirty="0"/>
          </a:p>
        </p:txBody>
      </p:sp>
    </p:spTree>
    <p:extLst>
      <p:ext uri="{BB962C8B-B14F-4D97-AF65-F5344CB8AC3E}">
        <p14:creationId xmlns:p14="http://schemas.microsoft.com/office/powerpoint/2010/main" val="3130758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sz="1200" kern="1200" dirty="0">
                <a:solidFill>
                  <a:schemeClr val="tx1"/>
                </a:solidFill>
                <a:effectLst/>
                <a:latin typeface="+mn-lt"/>
                <a:ea typeface="+mn-ea"/>
                <a:cs typeface="+mn-cs"/>
              </a:rPr>
              <a:t>जब हम पोषण की बात करते हैं</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तो हम जो भोजन और पेय लेते हैं</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उन पर बहुत ध्यान देते हैं। लेकिन स्वास्थ्य वर्धक आदतें बनाने के लिए हम कई तरह की चीजों को कर सकते हैं।</a:t>
            </a:r>
            <a:endParaRPr lang="en-US" i="0" dirty="0"/>
          </a:p>
        </p:txBody>
      </p:sp>
      <p:sp>
        <p:nvSpPr>
          <p:cNvPr id="4" name="Slide Number Placeholder 3"/>
          <p:cNvSpPr>
            <a:spLocks noGrp="1"/>
          </p:cNvSpPr>
          <p:nvPr>
            <p:ph type="sldNum" sz="quarter" idx="5"/>
          </p:nvPr>
        </p:nvSpPr>
        <p:spPr/>
        <p:txBody>
          <a:bodyPr/>
          <a:lstStyle/>
          <a:p>
            <a:fld id="{0C9614E1-92E2-4CF4-B31E-063F78A97A66}" type="slidenum">
              <a:rPr lang="en-US" smtClean="0"/>
              <a:t>10</a:t>
            </a:fld>
            <a:endParaRPr lang="en-US"/>
          </a:p>
        </p:txBody>
      </p:sp>
    </p:spTree>
    <p:extLst>
      <p:ext uri="{BB962C8B-B14F-4D97-AF65-F5344CB8AC3E}">
        <p14:creationId xmlns:p14="http://schemas.microsoft.com/office/powerpoint/2010/main" val="406756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sz="1200" kern="1200" dirty="0">
                <a:solidFill>
                  <a:schemeClr val="tx1"/>
                </a:solidFill>
                <a:effectLst/>
                <a:latin typeface="+mn-lt"/>
                <a:ea typeface="+mn-ea"/>
                <a:cs typeface="+mn-cs"/>
              </a:rPr>
              <a:t>शारीरिक गतिविधि को इस तरह शामिल करें जो आपके लिए काम करें।</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hi-IN" sz="1200" kern="1200" dirty="0">
                <a:solidFill>
                  <a:schemeClr val="tx1"/>
                </a:solidFill>
                <a:effectLst/>
                <a:latin typeface="+mn-lt"/>
                <a:ea typeface="+mn-ea"/>
                <a:cs typeface="+mn-cs"/>
              </a:rPr>
              <a:t>चाहे आपको समूह गतिविधियाँ पसंद हो या ऐसी गतिविधियाँ जो आप अकेले कर सकें – शारीरिक रूप से सक्रिय रहने के बहुत सारे तरीके हैं</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जैसे चलना और साइकिल चलाना</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फिटनेस क्लास और खेल।</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hi-IN" sz="1200" kern="1200" dirty="0">
                <a:solidFill>
                  <a:schemeClr val="tx1"/>
                </a:solidFill>
                <a:effectLst/>
                <a:latin typeface="+mn-lt"/>
                <a:ea typeface="+mn-ea"/>
                <a:cs typeface="+mn-cs"/>
              </a:rPr>
              <a:t>शारीरिक गतिविधि हमारे मिजाज को बेहतर बनाने और तनाव का प्रबंधन करने में मदद कर सकती है। यह </a:t>
            </a:r>
            <a:r>
              <a:rPr lang="hi-IN" sz="1200" kern="1200" dirty="0" err="1">
                <a:solidFill>
                  <a:schemeClr val="tx1"/>
                </a:solidFill>
                <a:effectLst/>
                <a:latin typeface="+mn-lt"/>
                <a:ea typeface="+mn-ea"/>
                <a:cs typeface="+mn-cs"/>
              </a:rPr>
              <a:t>ह्रदय</a:t>
            </a:r>
            <a:r>
              <a:rPr lang="hi-IN" sz="1200" kern="1200" dirty="0">
                <a:solidFill>
                  <a:schemeClr val="tx1"/>
                </a:solidFill>
                <a:effectLst/>
                <a:latin typeface="+mn-lt"/>
                <a:ea typeface="+mn-ea"/>
                <a:cs typeface="+mn-cs"/>
              </a:rPr>
              <a:t> की बीमारी और उच्च रक्त चाप जैसी पुरानी बीमारियों के खतरे को कम करने में भी मददगार साबित हुई है।</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hi-IN" sz="1200" kern="1200" dirty="0">
                <a:solidFill>
                  <a:schemeClr val="tx1"/>
                </a:solidFill>
                <a:effectLst/>
                <a:latin typeface="+mn-lt"/>
                <a:ea typeface="+mn-ea"/>
                <a:cs typeface="+mn-cs"/>
              </a:rPr>
              <a:t>बच्चों और किशोरों को हर दिन कम से कम एक घंटा शारीरिक रूप से सक्रिय रहने के लिए प्रोत्साहित किया जाता है।</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hi-IN" sz="1200" kern="1200" dirty="0">
                <a:solidFill>
                  <a:schemeClr val="tx1"/>
                </a:solidFill>
                <a:effectLst/>
                <a:latin typeface="+mn-lt"/>
                <a:ea typeface="+mn-ea"/>
                <a:cs typeface="+mn-cs"/>
              </a:rPr>
              <a:t>वयस्कों के लिए</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शारीरिक गतिविधि की सिफारिश प्रत्येक सप्ताह</a:t>
            </a:r>
            <a:r>
              <a:rPr lang="en-US" sz="1200" kern="1200" dirty="0">
                <a:solidFill>
                  <a:schemeClr val="tx1"/>
                </a:solidFill>
                <a:effectLst/>
                <a:latin typeface="+mn-lt"/>
                <a:ea typeface="+mn-ea"/>
                <a:cs typeface="+mn-cs"/>
              </a:rPr>
              <a:t> 150 </a:t>
            </a:r>
            <a:r>
              <a:rPr lang="hi-IN" sz="1200" kern="1200" dirty="0">
                <a:solidFill>
                  <a:schemeClr val="tx1"/>
                </a:solidFill>
                <a:effectLst/>
                <a:latin typeface="+mn-lt"/>
                <a:ea typeface="+mn-ea"/>
                <a:cs typeface="+mn-cs"/>
              </a:rPr>
              <a:t>मिनट या अधिक मध्यम-तीव्रता वाली शारीरिक गतिविधि है। किसी भी प्रकार की और किसी भी मात्रा में गतिविधि</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बिना गतिविधि से तो बेहतर ही है</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और गतिशील रहने के बहुत सारे सुखद तरीके हैं।</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hi-IN" sz="1200" kern="1200" dirty="0">
                <a:solidFill>
                  <a:schemeClr val="tx1"/>
                </a:solidFill>
                <a:effectLst/>
                <a:latin typeface="+mn-lt"/>
                <a:ea typeface="+mn-ea"/>
                <a:cs typeface="+mn-cs"/>
              </a:rPr>
              <a:t>अधिक जानकारी के लिए</a:t>
            </a:r>
            <a:r>
              <a:rPr lang="en-US" sz="1200" kern="1200" dirty="0">
                <a:solidFill>
                  <a:schemeClr val="tx1"/>
                </a:solidFill>
                <a:effectLst/>
                <a:latin typeface="+mn-lt"/>
                <a:ea typeface="+mn-ea"/>
                <a:cs typeface="+mn-cs"/>
              </a:rPr>
              <a:t>, </a:t>
            </a:r>
            <a:r>
              <a:rPr lang="hi-IN" sz="1200" kern="1200" dirty="0" err="1">
                <a:solidFill>
                  <a:schemeClr val="tx1"/>
                </a:solidFill>
                <a:effectLst/>
                <a:latin typeface="+mn-lt"/>
                <a:ea typeface="+mn-ea"/>
                <a:cs typeface="+mn-cs"/>
              </a:rPr>
              <a:t>मूव</a:t>
            </a:r>
            <a:r>
              <a:rPr lang="hi-IN" sz="1200" kern="1200" dirty="0">
                <a:solidFill>
                  <a:schemeClr val="tx1"/>
                </a:solidFill>
                <a:effectLst/>
                <a:latin typeface="+mn-lt"/>
                <a:ea typeface="+mn-ea"/>
                <a:cs typeface="+mn-cs"/>
              </a:rPr>
              <a:t> </a:t>
            </a:r>
            <a:r>
              <a:rPr lang="hi-IN" sz="1200" kern="1200" dirty="0" err="1">
                <a:solidFill>
                  <a:schemeClr val="tx1"/>
                </a:solidFill>
                <a:effectLst/>
                <a:latin typeface="+mn-lt"/>
                <a:ea typeface="+mn-ea"/>
                <a:cs typeface="+mn-cs"/>
              </a:rPr>
              <a:t>योर</a:t>
            </a:r>
            <a:r>
              <a:rPr lang="hi-IN" sz="1200" kern="1200" dirty="0">
                <a:solidFill>
                  <a:schemeClr val="tx1"/>
                </a:solidFill>
                <a:effectLst/>
                <a:latin typeface="+mn-lt"/>
                <a:ea typeface="+mn-ea"/>
                <a:cs typeface="+mn-cs"/>
              </a:rPr>
              <a:t> वे वेबसाइट</a:t>
            </a:r>
            <a:r>
              <a:rPr lang="en-US" sz="1200" kern="1200" dirty="0">
                <a:solidFill>
                  <a:schemeClr val="tx1"/>
                </a:solidFill>
                <a:effectLst/>
                <a:latin typeface="+mn-lt"/>
                <a:ea typeface="+mn-ea"/>
                <a:cs typeface="+mn-cs"/>
              </a:rPr>
              <a:t> https://health.gov/moveyourway </a:t>
            </a:r>
            <a:r>
              <a:rPr lang="hi-IN" sz="1200" kern="1200" dirty="0">
                <a:solidFill>
                  <a:schemeClr val="tx1"/>
                </a:solidFill>
                <a:effectLst/>
                <a:latin typeface="+mn-lt"/>
                <a:ea typeface="+mn-ea"/>
                <a:cs typeface="+mn-cs"/>
              </a:rPr>
              <a:t>पर </a:t>
            </a:r>
            <a:r>
              <a:rPr lang="hi-IN" sz="1200" kern="1200" dirty="0" err="1">
                <a:solidFill>
                  <a:schemeClr val="tx1"/>
                </a:solidFill>
                <a:effectLst/>
                <a:latin typeface="+mn-lt"/>
                <a:ea typeface="+mn-ea"/>
                <a:cs typeface="+mn-cs"/>
              </a:rPr>
              <a:t>जाय</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0C9614E1-92E2-4CF4-B31E-063F78A97A66}" type="slidenum">
              <a:rPr lang="en-US" smtClean="0"/>
              <a:t>11</a:t>
            </a:fld>
            <a:endParaRPr lang="en-US"/>
          </a:p>
        </p:txBody>
      </p:sp>
    </p:spTree>
    <p:extLst>
      <p:ext uri="{BB962C8B-B14F-4D97-AF65-F5344CB8AC3E}">
        <p14:creationId xmlns:p14="http://schemas.microsoft.com/office/powerpoint/2010/main" val="2379228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sz="1200" kern="1200" dirty="0">
                <a:solidFill>
                  <a:schemeClr val="tx1"/>
                </a:solidFill>
                <a:effectLst/>
                <a:latin typeface="+mn-lt"/>
                <a:ea typeface="+mn-ea"/>
                <a:cs typeface="+mn-cs"/>
              </a:rPr>
              <a:t>जब हम स्वास्थ्य के बारे में सोचते हैं तो भोजन करने के सुरक्षित तरीके भी महत्वपूर्ण हैं।</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कुछ</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लोगों</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समूह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भोजन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फैलने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वाली</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बीमारियों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गंभीर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दुष्प्रभावों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अधिक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जोखिम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इसमें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कमजोर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प्रतिरक्षा</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प्रणाली</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वाले</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लोग</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बच्चे</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बुज़ुर्ग</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और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गर्भवती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महिलाएँ</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शामिल</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इन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समूहों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उच्च-जोखिम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वाले</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खाद्य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पदार्थों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बचना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चाहिए</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जैसे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कच्चे</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अपरिष्कृत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डेयरी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उत्पाद</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कच्चे</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अधपके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अंडे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कच्चे</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अंकुरित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दाने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और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अधपका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कच्चा</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पोल्ट्री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और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समुद्री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भोजन</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12</a:t>
            </a:fld>
            <a:endParaRPr lang="en-US"/>
          </a:p>
        </p:txBody>
      </p:sp>
    </p:spTree>
    <p:extLst>
      <p:ext uri="{BB962C8B-B14F-4D97-AF65-F5344CB8AC3E}">
        <p14:creationId xmlns:p14="http://schemas.microsoft.com/office/powerpoint/2010/main" val="3786893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sz="1200" kern="1200" dirty="0">
                <a:solidFill>
                  <a:schemeClr val="tx1"/>
                </a:solidFill>
                <a:effectLst/>
                <a:latin typeface="+mn-lt"/>
                <a:ea typeface="+mn-ea"/>
                <a:cs typeface="+mn-cs"/>
              </a:rPr>
              <a:t>चार चरण का अनुपालन घर पर करके आप भोजन करने से होने वाली बीमारी का खतरा कम कर सकते/सकती हैं: साफ करें</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अलग रखें</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पकाएँ और ठंडा करें।</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hi-IN" sz="1200" kern="1200" dirty="0">
                <a:solidFill>
                  <a:schemeClr val="tx1"/>
                </a:solidFill>
                <a:effectLst/>
                <a:latin typeface="+mn-lt"/>
                <a:ea typeface="+mn-ea"/>
                <a:cs typeface="+mn-cs"/>
              </a:rPr>
              <a:t>सफाई में हाथ धोना शामिल है।</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कीटाणुओं</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प्रसार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रोकने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लिए</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धोना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एक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आसान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और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प्रभावी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तरीका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खाना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छूने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बनाने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खाने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पहले</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यहाँ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तक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दूसरों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खिलाने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पहले</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अपने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साबुन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और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कम</a:t>
            </a:r>
            <a:r>
              <a:rPr lang="en-US" sz="1200" kern="1200" dirty="0">
                <a:solidFill>
                  <a:schemeClr val="tx1"/>
                </a:solidFill>
                <a:effectLst/>
                <a:latin typeface="+mn-lt"/>
                <a:ea typeface="+mn-ea"/>
                <a:cs typeface="+mn-cs"/>
              </a:rPr>
              <a:t> 20 </a:t>
            </a:r>
            <a:r>
              <a:rPr lang="en-US" sz="1200" kern="1200" dirty="0" err="1">
                <a:solidFill>
                  <a:schemeClr val="tx1"/>
                </a:solidFill>
                <a:effectLst/>
                <a:latin typeface="+mn-lt"/>
                <a:ea typeface="+mn-ea"/>
                <a:cs typeface="+mn-cs"/>
              </a:rPr>
              <a:t>सेकेंड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तक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धोएँ</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रसोईघर की सतहों को भी साफ रखना आवश्यक है</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जैसे कि </a:t>
            </a:r>
            <a:r>
              <a:rPr lang="hi-IN" sz="1200" kern="1200" dirty="0" err="1">
                <a:solidFill>
                  <a:schemeClr val="tx1"/>
                </a:solidFill>
                <a:effectLst/>
                <a:latin typeface="+mn-lt"/>
                <a:ea typeface="+mn-ea"/>
                <a:cs typeface="+mn-cs"/>
              </a:rPr>
              <a:t>काउंटरटॉप्स</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कटिंग बोर्ड</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बर्तन</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सिंक और घरेलू उपकरण।</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hi-IN" sz="1200" kern="1200" dirty="0">
                <a:solidFill>
                  <a:schemeClr val="tx1"/>
                </a:solidFill>
                <a:effectLst/>
                <a:latin typeface="+mn-lt"/>
                <a:ea typeface="+mn-ea"/>
                <a:cs typeface="+mn-cs"/>
              </a:rPr>
              <a:t>क्रॉस- </a:t>
            </a:r>
            <a:r>
              <a:rPr lang="en-US" sz="1200" kern="1200" dirty="0" err="1">
                <a:solidFill>
                  <a:schemeClr val="tx1"/>
                </a:solidFill>
                <a:effectLst/>
                <a:latin typeface="+mn-lt"/>
                <a:ea typeface="+mn-ea"/>
                <a:cs typeface="+mn-cs"/>
              </a:rPr>
              <a:t>संदूषण</a:t>
            </a:r>
            <a:r>
              <a:rPr lang="hi-IN" sz="1200" kern="1200" dirty="0">
                <a:solidFill>
                  <a:schemeClr val="tx1"/>
                </a:solidFill>
                <a:effectLst/>
                <a:latin typeface="+mn-lt"/>
                <a:ea typeface="+mn-ea"/>
                <a:cs typeface="+mn-cs"/>
              </a:rPr>
              <a:t> को रोकने के लिए कच्चे और भोजन करने के लिए तैयार खाने को अलग-अलग रखना आवश्यक है। </a:t>
            </a:r>
            <a:r>
              <a:rPr lang="en-US" sz="1200" kern="1200" dirty="0" err="1">
                <a:solidFill>
                  <a:schemeClr val="tx1"/>
                </a:solidFill>
                <a:effectLst/>
                <a:latin typeface="+mn-lt"/>
                <a:ea typeface="+mn-ea"/>
                <a:cs typeface="+mn-cs"/>
              </a:rPr>
              <a:t>क्रॉस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संदूषण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तब</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जब</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हानिकारक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बैक्टीरिया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एक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सतह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दूसरी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सतह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फैल</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जाते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a:t>
            </a:r>
            <a:r>
              <a:rPr lang="en-US" sz="1200" kern="1200" dirty="0">
                <a:solidFill>
                  <a:schemeClr val="tx1"/>
                </a:solidFill>
                <a:effectLst/>
                <a:latin typeface="+mn-lt"/>
                <a:ea typeface="+mn-ea"/>
                <a:cs typeface="+mn-cs"/>
              </a:rPr>
              <a:t>।</a:t>
            </a:r>
            <a:r>
              <a:rPr lang="hi-IN" sz="1200" kern="1200" dirty="0">
                <a:solidFill>
                  <a:schemeClr val="tx1"/>
                </a:solidFill>
                <a:effectLst/>
                <a:latin typeface="+mn-lt"/>
                <a:ea typeface="+mn-ea"/>
                <a:cs typeface="+mn-cs"/>
              </a:rPr>
              <a:t> खाने की कच्ची चीजों को तैयार करते समय आपको अलग-अलग कटिंग बोर्ड और बर्तनों का उपयोग करना चाहिए।</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खाद्य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थर्मामीटर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यह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सुनिश्चित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करने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एकमात्र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तरीका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भोजन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सुरक्षित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न्यूनतम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आंतरिक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तापमान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पकाया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जा</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रहा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खाद्य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पदार्थ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अनुशंसित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तापमान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भिन्न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इस </a:t>
            </a:r>
            <a:r>
              <a:rPr lang="hi-IN" sz="1200" kern="1200" dirty="0" err="1">
                <a:solidFill>
                  <a:schemeClr val="tx1"/>
                </a:solidFill>
                <a:effectLst/>
                <a:latin typeface="+mn-lt"/>
                <a:ea typeface="+mn-ea"/>
                <a:cs typeface="+mn-cs"/>
              </a:rPr>
              <a:t>स्लाइड</a:t>
            </a:r>
            <a:r>
              <a:rPr lang="hi-IN" sz="1200" kern="1200" dirty="0">
                <a:solidFill>
                  <a:schemeClr val="tx1"/>
                </a:solidFill>
                <a:effectLst/>
                <a:latin typeface="+mn-lt"/>
                <a:ea typeface="+mn-ea"/>
                <a:cs typeface="+mn-cs"/>
              </a:rPr>
              <a:t> पर खाने की कुछ वस्तुओं और उनके न्यूनतम अंदरूनी तापमान के कुछ उदाहरण दिए गए हैं।</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भोजन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एक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दो</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घंटे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अधिक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समय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तक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बाहर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नहीं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रखें</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शीघ्र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नष्ट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वाले</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खाद्य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पदार्थों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यदि</a:t>
            </a:r>
            <a:r>
              <a:rPr lang="en-US" sz="1200" kern="1200" dirty="0">
                <a:solidFill>
                  <a:schemeClr val="tx1"/>
                </a:solidFill>
                <a:effectLst/>
                <a:latin typeface="+mn-lt"/>
                <a:ea typeface="+mn-ea"/>
                <a:cs typeface="+mn-cs"/>
              </a:rPr>
              <a:t> 40°F </a:t>
            </a:r>
            <a:r>
              <a:rPr lang="en-US" sz="1200" kern="1200" dirty="0" err="1">
                <a:solidFill>
                  <a:schemeClr val="tx1"/>
                </a:solidFill>
                <a:effectLst/>
                <a:latin typeface="+mn-lt"/>
                <a:ea typeface="+mn-ea"/>
                <a:cs typeface="+mn-cs"/>
              </a:rPr>
              <a:t>से</a:t>
            </a:r>
            <a:r>
              <a:rPr lang="en-US" sz="1200" kern="1200" dirty="0">
                <a:solidFill>
                  <a:schemeClr val="tx1"/>
                </a:solidFill>
                <a:effectLst/>
                <a:latin typeface="+mn-lt"/>
                <a:ea typeface="+mn-ea"/>
                <a:cs typeface="+mn-cs"/>
              </a:rPr>
              <a:t> 140° </a:t>
            </a:r>
            <a:r>
              <a:rPr lang="en-US" sz="1200" kern="1200" dirty="0" err="1">
                <a:solidFill>
                  <a:schemeClr val="tx1"/>
                </a:solidFill>
                <a:effectLst/>
                <a:latin typeface="+mn-lt"/>
                <a:ea typeface="+mn-ea"/>
                <a:cs typeface="+mn-cs"/>
              </a:rPr>
              <a:t>तापमान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खतरे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वाले</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क्षेत्र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छोड़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दिया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जाए</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बैक्टीरिया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बहुत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तेज़ी</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बढ़ते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इसलिए</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ऐसे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खाद्य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पदार्थों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तुरंत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फ़्रिज</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रखें</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दो</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घंटे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ज़्यादा</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बाहर</a:t>
            </a:r>
            <a:r>
              <a:rPr lang="en-US" sz="1200" kern="1200" dirty="0">
                <a:solidFill>
                  <a:schemeClr val="tx1"/>
                </a:solidFill>
                <a:effectLst/>
                <a:latin typeface="+mn-lt"/>
                <a:ea typeface="+mn-ea"/>
                <a:cs typeface="+mn-cs"/>
              </a:rPr>
              <a:t> न </a:t>
            </a:r>
            <a:r>
              <a:rPr lang="en-US" sz="1200" kern="1200" dirty="0" err="1">
                <a:solidFill>
                  <a:schemeClr val="tx1"/>
                </a:solidFill>
                <a:effectLst/>
                <a:latin typeface="+mn-lt"/>
                <a:ea typeface="+mn-ea"/>
                <a:cs typeface="+mn-cs"/>
              </a:rPr>
              <a:t>छोड़ें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अगर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तापमान</a:t>
            </a:r>
            <a:r>
              <a:rPr lang="en-US" sz="1200" kern="1200" dirty="0">
                <a:solidFill>
                  <a:schemeClr val="tx1"/>
                </a:solidFill>
                <a:effectLst/>
                <a:latin typeface="+mn-lt"/>
                <a:ea typeface="+mn-ea"/>
                <a:cs typeface="+mn-cs"/>
              </a:rPr>
              <a:t> 90°F </a:t>
            </a:r>
            <a:r>
              <a:rPr lang="en-US" sz="1200" kern="1200" dirty="0" err="1">
                <a:solidFill>
                  <a:schemeClr val="tx1"/>
                </a:solidFill>
                <a:effectLst/>
                <a:latin typeface="+mn-lt"/>
                <a:ea typeface="+mn-ea"/>
                <a:cs typeface="+mn-cs"/>
              </a:rPr>
              <a:t>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ऊपर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इन्हें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सिर्फ़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एक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घंटे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तक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बाहर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रखें</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क्योंकि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बैक्टीरिया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और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तेज़ी</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बढ़ते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hi-IN" sz="1200" kern="1200" dirty="0">
                <a:solidFill>
                  <a:schemeClr val="tx1"/>
                </a:solidFill>
                <a:effectLst/>
                <a:latin typeface="+mn-lt"/>
                <a:ea typeface="+mn-ea"/>
                <a:cs typeface="+mn-cs"/>
              </a:rPr>
              <a:t>खाद्य सुरक्षा पर अतिरिक्त संसाधन के लिए</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कृपया देखे -  </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https://www.eatright.org/food/home-food-safety</a:t>
            </a:r>
            <a:r>
              <a:rPr lang="en-US" sz="1200" kern="1200" dirty="0">
                <a:solidFill>
                  <a:schemeClr val="tx1"/>
                </a:solidFill>
                <a:effectLst/>
                <a:latin typeface="+mn-lt"/>
                <a:ea typeface="+mn-ea"/>
                <a:cs typeface="+mn-cs"/>
              </a:rPr>
              <a:t> ​</a:t>
            </a:r>
            <a:endParaRPr lang="en-US" dirty="0">
              <a:solidFill>
                <a:srgbClr val="333333"/>
              </a:solidFill>
              <a:ea typeface="Calibri"/>
              <a:cs typeface="Calibri"/>
            </a:endParaRPr>
          </a:p>
        </p:txBody>
      </p:sp>
      <p:sp>
        <p:nvSpPr>
          <p:cNvPr id="4" name="Slide Number Placeholder 3"/>
          <p:cNvSpPr>
            <a:spLocks noGrp="1"/>
          </p:cNvSpPr>
          <p:nvPr>
            <p:ph type="sldNum" sz="quarter" idx="5"/>
          </p:nvPr>
        </p:nvSpPr>
        <p:spPr/>
        <p:txBody>
          <a:bodyPr/>
          <a:lstStyle/>
          <a:p>
            <a:fld id="{0C9614E1-92E2-4CF4-B31E-063F78A97A66}" type="slidenum">
              <a:rPr lang="en-US" smtClean="0"/>
              <a:t>13</a:t>
            </a:fld>
            <a:endParaRPr lang="en-US"/>
          </a:p>
        </p:txBody>
      </p:sp>
    </p:spTree>
    <p:extLst>
      <p:ext uri="{BB962C8B-B14F-4D97-AF65-F5344CB8AC3E}">
        <p14:creationId xmlns:p14="http://schemas.microsoft.com/office/powerpoint/2010/main" val="2840731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sz="1200" kern="1200" dirty="0">
                <a:solidFill>
                  <a:schemeClr val="tx1"/>
                </a:solidFill>
                <a:effectLst/>
                <a:latin typeface="+mn-lt"/>
                <a:ea typeface="+mn-ea"/>
                <a:cs typeface="+mn-cs"/>
              </a:rPr>
              <a:t>कुछ ऐसी स्वास्थ्य पूर्ण आदतें हैं जिन्हें अपना कर हम अच्छा महसूस कर सकते हैं। शारीरिक गतिविधि और खाद्य सुरक्षा इसके दो उदाहरण हैं। दूसरे स्वास्थ्य वर्धक आदतों में ये शामिल हो सकते हैं:</a:t>
            </a:r>
            <a:endParaRPr lang="en-US" sz="1200" kern="1200" dirty="0">
              <a:solidFill>
                <a:schemeClr val="tx1"/>
              </a:solidFill>
              <a:effectLst/>
              <a:latin typeface="+mn-lt"/>
              <a:ea typeface="+mn-ea"/>
              <a:cs typeface="+mn-cs"/>
            </a:endParaRPr>
          </a:p>
          <a:p>
            <a:pPr lvl="0"/>
            <a:r>
              <a:rPr lang="hi-IN" sz="1200" kern="1200" dirty="0">
                <a:solidFill>
                  <a:schemeClr val="tx1"/>
                </a:solidFill>
                <a:effectLst/>
                <a:latin typeface="+mn-lt"/>
                <a:ea typeface="+mn-ea"/>
                <a:cs typeface="+mn-cs"/>
              </a:rPr>
              <a:t>अपने पोषण लक्ष्यों को पूरा करने और भोजन करने के समय तनाव को प्रबंधित करने के लिए पहले से ही भोजन और </a:t>
            </a:r>
            <a:r>
              <a:rPr lang="hi-IN" sz="1200" kern="1200" dirty="0" err="1">
                <a:solidFill>
                  <a:schemeClr val="tx1"/>
                </a:solidFill>
                <a:effectLst/>
                <a:latin typeface="+mn-lt"/>
                <a:ea typeface="+mn-ea"/>
                <a:cs typeface="+mn-cs"/>
              </a:rPr>
              <a:t>स्नैक्स</a:t>
            </a:r>
            <a:r>
              <a:rPr lang="hi-IN" sz="1200" kern="1200" dirty="0">
                <a:solidFill>
                  <a:schemeClr val="tx1"/>
                </a:solidFill>
                <a:effectLst/>
                <a:latin typeface="+mn-lt"/>
                <a:ea typeface="+mn-ea"/>
                <a:cs typeface="+mn-cs"/>
              </a:rPr>
              <a:t> की योजना बनाना</a:t>
            </a:r>
            <a:endParaRPr lang="en-US" sz="1200" kern="1200" dirty="0">
              <a:solidFill>
                <a:schemeClr val="tx1"/>
              </a:solidFill>
              <a:effectLst/>
              <a:latin typeface="+mn-lt"/>
              <a:ea typeface="+mn-ea"/>
              <a:cs typeface="+mn-cs"/>
            </a:endParaRPr>
          </a:p>
          <a:p>
            <a:pPr lvl="0"/>
            <a:r>
              <a:rPr lang="hi-IN" sz="1200" kern="1200" dirty="0">
                <a:solidFill>
                  <a:schemeClr val="tx1"/>
                </a:solidFill>
                <a:effectLst/>
                <a:latin typeface="+mn-lt"/>
                <a:ea typeface="+mn-ea"/>
                <a:cs typeface="+mn-cs"/>
              </a:rPr>
              <a:t>स्क्रीन टाइम कम करना</a:t>
            </a:r>
            <a:endParaRPr lang="en-US" sz="1200" kern="1200" dirty="0">
              <a:solidFill>
                <a:schemeClr val="tx1"/>
              </a:solidFill>
              <a:effectLst/>
              <a:latin typeface="+mn-lt"/>
              <a:ea typeface="+mn-ea"/>
              <a:cs typeface="+mn-cs"/>
            </a:endParaRPr>
          </a:p>
          <a:p>
            <a:pPr lvl="0"/>
            <a:r>
              <a:rPr lang="hi-IN" sz="1200" kern="1200" dirty="0">
                <a:solidFill>
                  <a:schemeClr val="tx1"/>
                </a:solidFill>
                <a:effectLst/>
                <a:latin typeface="+mn-lt"/>
                <a:ea typeface="+mn-ea"/>
                <a:cs typeface="+mn-cs"/>
              </a:rPr>
              <a:t>और कैफीन या शराब का सेवन कम करना</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hi-IN" sz="1200" kern="1200" dirty="0">
                <a:solidFill>
                  <a:schemeClr val="tx1"/>
                </a:solidFill>
                <a:effectLst/>
                <a:latin typeface="+mn-lt"/>
                <a:ea typeface="+mn-ea"/>
                <a:cs typeface="+mn-cs"/>
              </a:rPr>
              <a:t>स्वास्थ्य वर्धक आदतें आपको कैसी लगती हैं</a:t>
            </a:r>
            <a:r>
              <a:rPr lang="en-US" sz="1200" kern="1200" dirty="0">
                <a:solidFill>
                  <a:schemeClr val="tx1"/>
                </a:solidFill>
                <a:effectLst/>
                <a:latin typeface="+mn-lt"/>
                <a:ea typeface="+mn-ea"/>
                <a:cs typeface="+mn-cs"/>
              </a:rPr>
              <a:t>?</a:t>
            </a:r>
            <a:endParaRPr lang="en-US" i="1" dirty="0">
              <a:ea typeface="Calibri"/>
              <a:cs typeface="Calibri"/>
            </a:endParaRPr>
          </a:p>
        </p:txBody>
      </p:sp>
      <p:sp>
        <p:nvSpPr>
          <p:cNvPr id="4" name="Slide Number Placeholder 3"/>
          <p:cNvSpPr>
            <a:spLocks noGrp="1"/>
          </p:cNvSpPr>
          <p:nvPr>
            <p:ph type="sldNum" sz="quarter" idx="5"/>
          </p:nvPr>
        </p:nvSpPr>
        <p:spPr/>
        <p:txBody>
          <a:bodyPr/>
          <a:lstStyle/>
          <a:p>
            <a:fld id="{0C9614E1-92E2-4CF4-B31E-063F78A97A66}" type="slidenum">
              <a:rPr lang="en-US" smtClean="0"/>
              <a:t>14</a:t>
            </a:fld>
            <a:endParaRPr lang="en-US"/>
          </a:p>
        </p:txBody>
      </p:sp>
    </p:spTree>
    <p:extLst>
      <p:ext uri="{BB962C8B-B14F-4D97-AF65-F5344CB8AC3E}">
        <p14:creationId xmlns:p14="http://schemas.microsoft.com/office/powerpoint/2010/main" val="1226345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क्या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कोई</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सवाल</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15</a:t>
            </a:fld>
            <a:endParaRPr lang="en-US"/>
          </a:p>
        </p:txBody>
      </p:sp>
    </p:spTree>
    <p:extLst>
      <p:ext uri="{BB962C8B-B14F-4D97-AF65-F5344CB8AC3E}">
        <p14:creationId xmlns:p14="http://schemas.microsoft.com/office/powerpoint/2010/main" val="2423361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sz="1200" kern="1200" dirty="0">
                <a:solidFill>
                  <a:schemeClr val="tx1"/>
                </a:solidFill>
                <a:effectLst/>
                <a:latin typeface="+mn-lt"/>
                <a:ea typeface="+mn-ea"/>
                <a:cs typeface="+mn-cs"/>
              </a:rPr>
              <a:t>पोषण की शक्ति के बारे में जानने के लिए </a:t>
            </a:r>
            <a:r>
              <a:rPr lang="en-US" sz="1200" kern="1200" dirty="0">
                <a:solidFill>
                  <a:schemeClr val="tx1"/>
                </a:solidFill>
                <a:effectLst/>
                <a:latin typeface="+mn-lt"/>
                <a:ea typeface="+mn-ea"/>
                <a:cs typeface="+mn-cs"/>
              </a:rPr>
              <a:t>National Nutrition Month® </a:t>
            </a:r>
            <a:r>
              <a:rPr lang="hi-IN" sz="1200" kern="1200" dirty="0">
                <a:solidFill>
                  <a:schemeClr val="tx1"/>
                </a:solidFill>
                <a:effectLst/>
                <a:latin typeface="+mn-lt"/>
                <a:ea typeface="+mn-ea"/>
                <a:cs typeface="+mn-cs"/>
              </a:rPr>
              <a:t>आदर्श समय है।</a:t>
            </a:r>
            <a:endParaRPr lang="en-US" sz="1200" kern="1200" dirty="0">
              <a:solidFill>
                <a:schemeClr val="tx1"/>
              </a:solidFill>
              <a:effectLst/>
              <a:latin typeface="+mn-lt"/>
              <a:ea typeface="+mn-ea"/>
              <a:cs typeface="+mn-cs"/>
            </a:endParaRPr>
          </a:p>
          <a:p>
            <a:r>
              <a:rPr lang="hi-IN" sz="1200" kern="1200" dirty="0">
                <a:solidFill>
                  <a:schemeClr val="tx1"/>
                </a:solidFill>
                <a:effectLst/>
                <a:latin typeface="+mn-lt"/>
                <a:ea typeface="+mn-ea"/>
                <a:cs typeface="+mn-cs"/>
              </a:rPr>
              <a:t>आनंदपूर्वक जश्न मनाएँ!</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16</a:t>
            </a:fld>
            <a:endParaRPr lang="en-US"/>
          </a:p>
        </p:txBody>
      </p:sp>
    </p:spTree>
    <p:extLst>
      <p:ext uri="{BB962C8B-B14F-4D97-AF65-F5344CB8AC3E}">
        <p14:creationId xmlns:p14="http://schemas.microsoft.com/office/powerpoint/2010/main" val="92938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धन्यवाद</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17</a:t>
            </a:fld>
            <a:endParaRPr lang="en-US"/>
          </a:p>
        </p:txBody>
      </p:sp>
    </p:spTree>
    <p:extLst>
      <p:ext uri="{BB962C8B-B14F-4D97-AF65-F5344CB8AC3E}">
        <p14:creationId xmlns:p14="http://schemas.microsoft.com/office/powerpoint/2010/main" val="739572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प्रत्येक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वर्ष</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मार्च</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दौरान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राष्ट्रीय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पोषण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मनाते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जो</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अकादमी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द्वारा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प्रायोजित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पोषण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शिक्षा</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और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सूचना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अभियान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यह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स्वास्थवर्धक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भोजन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विकल्प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बनाने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और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शारीरिक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गतिविधि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आदतों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विकसित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करने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बारे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जानने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लिए </a:t>
            </a:r>
            <a:r>
              <a:rPr lang="en-US" sz="1200" kern="1200" dirty="0" err="1">
                <a:solidFill>
                  <a:schemeClr val="tx1"/>
                </a:solidFill>
                <a:effectLst/>
                <a:latin typeface="+mn-lt"/>
                <a:ea typeface="+mn-ea"/>
                <a:cs typeface="+mn-cs"/>
              </a:rPr>
              <a:t>आमंत्रित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करता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राष्ट्रीय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पोषण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शुरुआत</a:t>
            </a:r>
            <a:r>
              <a:rPr lang="en-US" sz="1200" kern="1200" dirty="0">
                <a:solidFill>
                  <a:schemeClr val="tx1"/>
                </a:solidFill>
                <a:effectLst/>
                <a:latin typeface="+mn-lt"/>
                <a:ea typeface="+mn-ea"/>
                <a:cs typeface="+mn-cs"/>
              </a:rPr>
              <a:t> १९७३  </a:t>
            </a:r>
            <a:r>
              <a:rPr lang="en-US" sz="1200" kern="1200" dirty="0" err="1">
                <a:solidFill>
                  <a:schemeClr val="tx1"/>
                </a:solidFill>
                <a:effectLst/>
                <a:latin typeface="+mn-lt"/>
                <a:ea typeface="+mn-ea"/>
                <a:cs typeface="+mn-cs"/>
              </a:rPr>
              <a:t>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राष्ट्रीय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पोषण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सप्ताह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रूप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हुई</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और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पोषण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बढ़ती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रुचि</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वजह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a:t>
            </a:r>
            <a:r>
              <a:rPr lang="en-US" sz="1200" kern="1200" dirty="0">
                <a:solidFill>
                  <a:schemeClr val="tx1"/>
                </a:solidFill>
                <a:effectLst/>
                <a:latin typeface="+mn-lt"/>
                <a:ea typeface="+mn-ea"/>
                <a:cs typeface="+mn-cs"/>
              </a:rPr>
              <a:t> १९८०  </a:t>
            </a:r>
            <a:r>
              <a:rPr lang="en-US" sz="1200" kern="1200" dirty="0" err="1">
                <a:solidFill>
                  <a:schemeClr val="tx1"/>
                </a:solidFill>
                <a:effectLst/>
                <a:latin typeface="+mn-lt"/>
                <a:ea typeface="+mn-ea"/>
                <a:cs typeface="+mn-cs"/>
              </a:rPr>
              <a:t>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यह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महीने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भर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चलने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वाला</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कार्यक्रम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बन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गया</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National Nutrition Month® </a:t>
            </a:r>
            <a:r>
              <a:rPr lang="hi-IN" sz="1200" kern="1200" dirty="0">
                <a:solidFill>
                  <a:schemeClr val="tx1"/>
                </a:solidFill>
                <a:effectLst/>
                <a:latin typeface="+mn-lt"/>
                <a:ea typeface="+mn-ea"/>
                <a:cs typeface="+mn-cs"/>
              </a:rPr>
              <a:t>202</a:t>
            </a:r>
            <a:r>
              <a:rPr lang="en-US" sz="1200" kern="1200" dirty="0">
                <a:solidFill>
                  <a:schemeClr val="tx1"/>
                </a:solidFill>
                <a:effectLst/>
                <a:latin typeface="+mn-lt"/>
                <a:ea typeface="+mn-ea"/>
                <a:cs typeface="+mn-cs"/>
              </a:rPr>
              <a:t>6</a:t>
            </a:r>
            <a:r>
              <a:rPr lang="hi-IN" sz="1200" kern="1200" dirty="0">
                <a:solidFill>
                  <a:schemeClr val="tx1"/>
                </a:solidFill>
                <a:effectLst/>
                <a:latin typeface="+mn-lt"/>
                <a:ea typeface="+mn-ea"/>
                <a:cs typeface="+mn-cs"/>
              </a:rPr>
              <a:t> का विषय है </a:t>
            </a:r>
            <a:r>
              <a:rPr lang="en-US" sz="1200" b="1" i="1" kern="1200" dirty="0" err="1">
                <a:solidFill>
                  <a:schemeClr val="tx1"/>
                </a:solidFill>
                <a:effectLst/>
                <a:latin typeface="+mn-lt"/>
                <a:ea typeface="+mn-ea"/>
                <a:cs typeface="+mn-cs"/>
              </a:rPr>
              <a:t>पोषण</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की</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शक्ति</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को</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जानें</a:t>
            </a:r>
            <a:r>
              <a:rPr lang="en-US" sz="1200" b="1"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जो इस बात पर बल देता है कि लोगों और समुदायों को आगे बढ़ने में पोषण की भूमिका महत्वपूर्ण होती है।</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2</a:t>
            </a:fld>
            <a:endParaRPr lang="en-US"/>
          </a:p>
        </p:txBody>
      </p:sp>
    </p:spTree>
    <p:extLst>
      <p:ext uri="{BB962C8B-B14F-4D97-AF65-F5344CB8AC3E}">
        <p14:creationId xmlns:p14="http://schemas.microsoft.com/office/powerpoint/2010/main" val="205927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आज</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प्रस्तुति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अंत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आप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निम्नलिखित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सक्षम</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होंगे</a:t>
            </a:r>
            <a:r>
              <a:rPr lang="en-US" sz="1200" kern="1200" dirty="0">
                <a:solidFill>
                  <a:schemeClr val="tx1"/>
                </a:solidFill>
                <a:effectLst/>
                <a:latin typeface="+mn-lt"/>
                <a:ea typeface="+mn-ea"/>
                <a:cs typeface="+mn-cs"/>
              </a:rPr>
              <a:t>:</a:t>
            </a:r>
          </a:p>
          <a:p>
            <a:endParaRPr lang="en-US" dirty="0">
              <a:cs typeface="Arial" panose="020B0604020202020204" pitchFamily="34" charset="0"/>
            </a:endParaRPr>
          </a:p>
          <a:p>
            <a:pPr marL="171450" lvl="0" indent="-171450" rtl="0">
              <a:buFont typeface="Arial" panose="020B0604020202020204" pitchFamily="34" charset="0"/>
              <a:buChar char="•"/>
            </a:pPr>
            <a:r>
              <a:rPr lang="hi-IN" sz="1200" kern="1200" dirty="0">
                <a:solidFill>
                  <a:schemeClr val="tx1"/>
                </a:solidFill>
                <a:effectLst/>
                <a:latin typeface="+mn-lt"/>
                <a:ea typeface="+mn-ea"/>
                <a:cs typeface="+mn-cs"/>
              </a:rPr>
              <a:t>भोजन की शक्ति को जानने के कम से कम दो तरीकों की पहचान करें।</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बताइए</a:t>
            </a:r>
            <a:r>
              <a:rPr lang="hi-IN" sz="1200" kern="1200" dirty="0">
                <a:solidFill>
                  <a:schemeClr val="tx1"/>
                </a:solidFill>
                <a:effectLst/>
                <a:latin typeface="+mn-lt"/>
                <a:ea typeface="+mn-ea"/>
                <a:cs typeface="+mn-cs"/>
              </a:rPr>
              <a:t> कि कौन से खाद्य पदार्थ स्वास्थ्यप्रद खाने के पैटर्न का हिस्सा हैं।</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hi-IN" sz="1200" kern="1200" dirty="0">
                <a:solidFill>
                  <a:schemeClr val="tx1"/>
                </a:solidFill>
                <a:effectLst/>
                <a:latin typeface="+mn-lt"/>
                <a:ea typeface="+mn-ea"/>
                <a:cs typeface="+mn-cs"/>
              </a:rPr>
              <a:t>स्वयं को अच्छा महसूस करने के लिए स्वास्थ्यप्रद आदतों का वर्णन करें।</a:t>
            </a:r>
            <a:endParaRPr lang="en-GB" sz="1200" dirty="0"/>
          </a:p>
        </p:txBody>
      </p:sp>
      <p:sp>
        <p:nvSpPr>
          <p:cNvPr id="4" name="Slide Number Placeholder 3"/>
          <p:cNvSpPr>
            <a:spLocks noGrp="1"/>
          </p:cNvSpPr>
          <p:nvPr>
            <p:ph type="sldNum" sz="quarter" idx="5"/>
          </p:nvPr>
        </p:nvSpPr>
        <p:spPr/>
        <p:txBody>
          <a:bodyPr/>
          <a:lstStyle/>
          <a:p>
            <a:fld id="{0C9614E1-92E2-4CF4-B31E-063F78A97A66}" type="slidenum">
              <a:rPr lang="en-US" smtClean="0"/>
              <a:t>3</a:t>
            </a:fld>
            <a:endParaRPr lang="en-US"/>
          </a:p>
        </p:txBody>
      </p:sp>
    </p:spTree>
    <p:extLst>
      <p:ext uri="{BB962C8B-B14F-4D97-AF65-F5344CB8AC3E}">
        <p14:creationId xmlns:p14="http://schemas.microsoft.com/office/powerpoint/2010/main" val="82508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7EA97-BF8C-9063-F0DB-715C37770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418A4-12B5-0C41-652A-7808B65EF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6DD1BF-C667-572E-89FB-F2DFD46E32DC}"/>
              </a:ext>
            </a:extLst>
          </p:cNvPr>
          <p:cNvSpPr>
            <a:spLocks noGrp="1"/>
          </p:cNvSpPr>
          <p:nvPr>
            <p:ph type="body" idx="1"/>
          </p:nvPr>
        </p:nvSpPr>
        <p:spPr/>
        <p:txBody>
          <a:bodyPr/>
          <a:lstStyle/>
          <a:p>
            <a:r>
              <a:rPr lang="hi-IN" sz="1200" kern="1200" dirty="0">
                <a:solidFill>
                  <a:schemeClr val="tx1"/>
                </a:solidFill>
                <a:effectLst/>
                <a:latin typeface="+mn-lt"/>
                <a:ea typeface="+mn-ea"/>
                <a:cs typeface="+mn-cs"/>
              </a:rPr>
              <a:t>हमारे खाने-पीने की वस्तुओं में हमें स्वस्थ रखने की शक्ति होती है। पूरे सप्ताह आप जो भोजन और पेय चुनते हैं</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उनसे अधिक से अधिक लाभ उठाने के लिए, इन सुझाव पर ध्यान दें:</a:t>
            </a:r>
            <a:endParaRPr lang="en-US" sz="1200" kern="1200" dirty="0">
              <a:solidFill>
                <a:schemeClr val="tx1"/>
              </a:solidFill>
              <a:effectLst/>
              <a:latin typeface="+mn-lt"/>
              <a:ea typeface="+mn-ea"/>
              <a:cs typeface="+mn-cs"/>
            </a:endParaRPr>
          </a:p>
          <a:p>
            <a:pPr lvl="0"/>
            <a:r>
              <a:rPr lang="hi-IN" sz="1200" kern="1200" dirty="0">
                <a:solidFill>
                  <a:schemeClr val="tx1"/>
                </a:solidFill>
                <a:effectLst/>
                <a:latin typeface="+mn-lt"/>
                <a:ea typeface="+mn-ea"/>
                <a:cs typeface="+mn-cs"/>
              </a:rPr>
              <a:t>सभी खाद्य समूहों से स्वास्थ्यवर्धक खाद्य पदार्थ शामिल करें।</a:t>
            </a:r>
            <a:endParaRPr lang="en-US" sz="1200" kern="1200" dirty="0">
              <a:solidFill>
                <a:schemeClr val="tx1"/>
              </a:solidFill>
              <a:effectLst/>
              <a:latin typeface="+mn-lt"/>
              <a:ea typeface="+mn-ea"/>
              <a:cs typeface="+mn-cs"/>
            </a:endParaRPr>
          </a:p>
          <a:p>
            <a:pPr lvl="0"/>
            <a:r>
              <a:rPr lang="hi-IN" sz="1200" kern="1200" dirty="0">
                <a:solidFill>
                  <a:schemeClr val="tx1"/>
                </a:solidFill>
                <a:effectLst/>
                <a:latin typeface="+mn-lt"/>
                <a:ea typeface="+mn-ea"/>
                <a:cs typeface="+mn-cs"/>
              </a:rPr>
              <a:t>अलग-अलग तरह के पोषक तत्व के लिए अपने भोजन के विकल्प बदलते रहें। हर खाद्य पदार्थ समूह में अलग-अलग तरह की वस्तुओं को शामिल करने से आपको अपनी आवश्यकतानुसार पोषक तत्व मिल सकते हैं।</a:t>
            </a:r>
            <a:endParaRPr lang="en-US" sz="1200" kern="1200" dirty="0">
              <a:solidFill>
                <a:schemeClr val="tx1"/>
              </a:solidFill>
              <a:effectLst/>
              <a:latin typeface="+mn-lt"/>
              <a:ea typeface="+mn-ea"/>
              <a:cs typeface="+mn-cs"/>
            </a:endParaRPr>
          </a:p>
          <a:p>
            <a:r>
              <a:rPr lang="hi-IN" sz="1200" kern="1200" dirty="0">
                <a:solidFill>
                  <a:schemeClr val="tx1"/>
                </a:solidFill>
                <a:effectLst/>
                <a:latin typeface="+mn-lt"/>
                <a:ea typeface="+mn-ea"/>
                <a:cs typeface="+mn-cs"/>
              </a:rPr>
              <a:t>और ऐसे वसायुक्त भोजन से बचें जो बेवजह की पाबंदियाँ लगाते हैं। वसायुक्त भोजन वजन कम करने जैसी आम चिंताओं के लिए जल्दी और आसान समाधान का विज्ञापन करते हैं</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लेकिन वे स्वास्थ्यप्रद या टिकाऊ आदतों को बढ़ावा नहीं देते हैं। इन भोजन से पोषक तत्वों की कमी भी हो सकती है।</a:t>
            </a:r>
            <a:endParaRPr lang="en-US" sz="1200" kern="1200" dirty="0">
              <a:solidFill>
                <a:schemeClr val="accent1"/>
              </a:solidFill>
              <a:latin typeface="+mn-lt"/>
              <a:ea typeface="+mn-ea"/>
              <a:cs typeface="+mn-cs"/>
            </a:endParaRPr>
          </a:p>
        </p:txBody>
      </p:sp>
      <p:sp>
        <p:nvSpPr>
          <p:cNvPr id="4" name="Slide Number Placeholder 3">
            <a:extLst>
              <a:ext uri="{FF2B5EF4-FFF2-40B4-BE49-F238E27FC236}">
                <a16:creationId xmlns:a16="http://schemas.microsoft.com/office/drawing/2014/main" id="{34F7B125-9138-2C3C-ACBF-5810EC36F95B}"/>
              </a:ext>
            </a:extLst>
          </p:cNvPr>
          <p:cNvSpPr>
            <a:spLocks noGrp="1"/>
          </p:cNvSpPr>
          <p:nvPr>
            <p:ph type="sldNum" sz="quarter" idx="5"/>
          </p:nvPr>
        </p:nvSpPr>
        <p:spPr/>
        <p:txBody>
          <a:bodyPr/>
          <a:lstStyle/>
          <a:p>
            <a:fld id="{0C9614E1-92E2-4CF4-B31E-063F78A97A66}" type="slidenum">
              <a:rPr lang="en-US" smtClean="0"/>
              <a:t>4</a:t>
            </a:fld>
            <a:endParaRPr lang="en-US"/>
          </a:p>
        </p:txBody>
      </p:sp>
    </p:spTree>
    <p:extLst>
      <p:ext uri="{BB962C8B-B14F-4D97-AF65-F5344CB8AC3E}">
        <p14:creationId xmlns:p14="http://schemas.microsoft.com/office/powerpoint/2010/main" val="2538612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sz="1200" kern="1200" dirty="0">
                <a:solidFill>
                  <a:schemeClr val="tx1"/>
                </a:solidFill>
                <a:effectLst/>
                <a:latin typeface="+mn-lt"/>
                <a:ea typeface="+mn-ea"/>
                <a:cs typeface="+mn-cs"/>
              </a:rPr>
              <a:t>वास्तव में</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बहुत सी शोध बताती है कि स्वास्थ्यप्रद खाने का पैटर्न</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जिसमें फल</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सब्जियाँ</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संपूर्ण अनाज</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कम वसा वाले प्रोटीन वाले खाद्य पदार्थ और डेयरी या फोर्टिफाइड सोया शामिल हैं</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साथ ही संतृप्त वसा</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सोडियम और अतिरिक्त शर्करा को सीमित करना</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आहार संबंधी दीर्घकालिक बीमारियों जैसे हृदय रोग</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टाइप 2 मधुमेह और कुछ प्रकार के कैंसर के जोखिम को कम करने से जुड़ा हुआ है।</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hi-IN" sz="1200" kern="1200" dirty="0">
                <a:solidFill>
                  <a:schemeClr val="tx1"/>
                </a:solidFill>
                <a:effectLst/>
                <a:latin typeface="+mn-lt"/>
                <a:ea typeface="+mn-ea"/>
                <a:cs typeface="+mn-cs"/>
              </a:rPr>
              <a:t>अगर आप सुनिश्चित हैं कि आपके लिए स्वास्थ्यप्रद भोजन का पैटर्न कैसा होना चाहिए</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तो इसके लिए संसाधन उपलब्ध हैं।</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RDN </a:t>
            </a:r>
            <a:r>
              <a:rPr lang="hi-IN" sz="1200" kern="1200" dirty="0">
                <a:solidFill>
                  <a:schemeClr val="tx1"/>
                </a:solidFill>
                <a:effectLst/>
                <a:latin typeface="+mn-lt"/>
                <a:ea typeface="+mn-ea"/>
                <a:cs typeface="+mn-cs"/>
              </a:rPr>
              <a:t>और </a:t>
            </a:r>
            <a:r>
              <a:rPr lang="en-US" sz="1200" kern="1200" dirty="0">
                <a:solidFill>
                  <a:schemeClr val="tx1"/>
                </a:solidFill>
                <a:effectLst/>
                <a:latin typeface="+mn-lt"/>
                <a:ea typeface="+mn-ea"/>
                <a:cs typeface="+mn-cs"/>
              </a:rPr>
              <a:t>NDTR </a:t>
            </a:r>
            <a:r>
              <a:rPr lang="hi-IN" sz="1200" kern="1200" dirty="0">
                <a:solidFill>
                  <a:schemeClr val="tx1"/>
                </a:solidFill>
                <a:effectLst/>
                <a:latin typeface="+mn-lt"/>
                <a:ea typeface="+mn-ea"/>
                <a:cs typeface="+mn-cs"/>
              </a:rPr>
              <a:t>यह समझने में लोगों की मदद करने में महत्वपूर्ण भूमिका निभाते हैं कि व्यक्तियों और समुदायों द्वारा खाए जाने वाले खाद्य पदार्थों के बीच क्या संबंध है</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तथा ये खाद्य पदार्थ जीवन भर स्वास्थ्य को कैसे प्रभावित करते हैं।</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5</a:t>
            </a:fld>
            <a:endParaRPr lang="en-US"/>
          </a:p>
        </p:txBody>
      </p:sp>
    </p:spTree>
    <p:extLst>
      <p:ext uri="{BB962C8B-B14F-4D97-AF65-F5344CB8AC3E}">
        <p14:creationId xmlns:p14="http://schemas.microsoft.com/office/powerpoint/2010/main" val="3609035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sz="1200" kern="1200" dirty="0">
                <a:solidFill>
                  <a:schemeClr val="tx1"/>
                </a:solidFill>
                <a:effectLst/>
                <a:latin typeface="+mn-lt"/>
                <a:ea typeface="+mn-ea"/>
                <a:cs typeface="+mn-cs"/>
              </a:rPr>
              <a:t>जैसा कि पहले बताया गया है</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अपने भोजन में अलग-अलग तरह के पोषक तत्वों को शामिल करने के लिए विकल्पों को बदलना भी आवश्यक है।</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hi-IN" sz="1200" kern="1200" dirty="0">
                <a:solidFill>
                  <a:schemeClr val="tx1"/>
                </a:solidFill>
                <a:effectLst/>
                <a:latin typeface="+mn-lt"/>
                <a:ea typeface="+mn-ea"/>
                <a:cs typeface="+mn-cs"/>
              </a:rPr>
              <a:t>दिन भर और पूरे सप्ताह भोजन के लिए अलग-अलग तरह की वस्तुओं चुनने की कोशिश करें।</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hi-IN" sz="1200" kern="1200" dirty="0">
                <a:solidFill>
                  <a:schemeClr val="tx1"/>
                </a:solidFill>
                <a:effectLst/>
                <a:latin typeface="+mn-lt"/>
                <a:ea typeface="+mn-ea"/>
                <a:cs typeface="+mn-cs"/>
              </a:rPr>
              <a:t>उदाहरण के लिए</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जब सब्जियों की बात आती है</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तो इनमें शामिल करें:</a:t>
            </a:r>
            <a:endParaRPr lang="en-US" sz="1200" kern="1200" dirty="0">
              <a:solidFill>
                <a:schemeClr val="tx1"/>
              </a:solidFill>
              <a:effectLst/>
              <a:latin typeface="+mn-lt"/>
              <a:ea typeface="+mn-ea"/>
              <a:cs typeface="+mn-cs"/>
            </a:endParaRPr>
          </a:p>
          <a:p>
            <a:pPr lvl="0"/>
            <a:r>
              <a:rPr lang="hi-IN" sz="1200" kern="1200" dirty="0">
                <a:solidFill>
                  <a:schemeClr val="tx1"/>
                </a:solidFill>
                <a:effectLst/>
                <a:latin typeface="+mn-lt"/>
                <a:ea typeface="+mn-ea"/>
                <a:cs typeface="+mn-cs"/>
              </a:rPr>
              <a:t>गहरी हरी सब्जियाँ</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जैसे ब्रोकली</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सफेद चीनी गोभी</a:t>
            </a:r>
            <a:r>
              <a:rPr lang="en-US" sz="1200" kern="1200" dirty="0">
                <a:solidFill>
                  <a:schemeClr val="tx1"/>
                </a:solidFill>
                <a:effectLst/>
                <a:latin typeface="+mn-lt"/>
                <a:ea typeface="+mn-ea"/>
                <a:cs typeface="+mn-cs"/>
              </a:rPr>
              <a:t>, </a:t>
            </a:r>
            <a:r>
              <a:rPr lang="hi-IN" sz="1200" kern="1200" dirty="0" err="1">
                <a:solidFill>
                  <a:schemeClr val="tx1"/>
                </a:solidFill>
                <a:effectLst/>
                <a:latin typeface="+mn-lt"/>
                <a:ea typeface="+mn-ea"/>
                <a:cs typeface="+mn-cs"/>
              </a:rPr>
              <a:t>केल</a:t>
            </a:r>
            <a:r>
              <a:rPr lang="hi-IN" sz="1200" kern="1200" dirty="0">
                <a:solidFill>
                  <a:schemeClr val="tx1"/>
                </a:solidFill>
                <a:effectLst/>
                <a:latin typeface="+mn-lt"/>
                <a:ea typeface="+mn-ea"/>
                <a:cs typeface="+mn-cs"/>
              </a:rPr>
              <a:t> और पालक</a:t>
            </a:r>
            <a:endParaRPr lang="en-US" sz="1200" kern="1200" dirty="0">
              <a:solidFill>
                <a:schemeClr val="tx1"/>
              </a:solidFill>
              <a:effectLst/>
              <a:latin typeface="+mn-lt"/>
              <a:ea typeface="+mn-ea"/>
              <a:cs typeface="+mn-cs"/>
            </a:endParaRPr>
          </a:p>
          <a:p>
            <a:pPr lvl="0"/>
            <a:r>
              <a:rPr lang="hi-IN" sz="1200" kern="1200" dirty="0">
                <a:solidFill>
                  <a:schemeClr val="tx1"/>
                </a:solidFill>
                <a:effectLst/>
                <a:latin typeface="+mn-lt"/>
                <a:ea typeface="+mn-ea"/>
                <a:cs typeface="+mn-cs"/>
              </a:rPr>
              <a:t>लाल और नारंगी सब्जियाँ</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जैसे टमाटर</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शकरकंद</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लाल या नारंगी शिमला मिर्च और गाजर</a:t>
            </a:r>
            <a:endParaRPr lang="en-US" sz="1200" kern="1200" dirty="0">
              <a:solidFill>
                <a:schemeClr val="tx1"/>
              </a:solidFill>
              <a:effectLst/>
              <a:latin typeface="+mn-lt"/>
              <a:ea typeface="+mn-ea"/>
              <a:cs typeface="+mn-cs"/>
            </a:endParaRPr>
          </a:p>
          <a:p>
            <a:pPr lvl="0"/>
            <a:r>
              <a:rPr lang="hi-IN" sz="1200" kern="1200" dirty="0">
                <a:solidFill>
                  <a:schemeClr val="tx1"/>
                </a:solidFill>
                <a:effectLst/>
                <a:latin typeface="+mn-lt"/>
                <a:ea typeface="+mn-ea"/>
                <a:cs typeface="+mn-cs"/>
              </a:rPr>
              <a:t>बीन्स</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मटर और दालें – जो खाद्य फाइबर के साथ पौधा आधारित प्रोटीन देती हैं</a:t>
            </a:r>
            <a:endParaRPr lang="en-US" sz="1200" kern="1200" dirty="0">
              <a:solidFill>
                <a:schemeClr val="tx1"/>
              </a:solidFill>
              <a:effectLst/>
              <a:latin typeface="+mn-lt"/>
              <a:ea typeface="+mn-ea"/>
              <a:cs typeface="+mn-cs"/>
            </a:endParaRPr>
          </a:p>
          <a:p>
            <a:r>
              <a:rPr lang="hi-IN" sz="1200" kern="1200" dirty="0">
                <a:solidFill>
                  <a:schemeClr val="tx1"/>
                </a:solidFill>
                <a:effectLst/>
                <a:latin typeface="+mn-lt"/>
                <a:ea typeface="+mn-ea"/>
                <a:cs typeface="+mn-cs"/>
              </a:rPr>
              <a:t>और हरी मटर या मक्का जैसी स्टार्च वाली सब्जियाँ</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या चुकंदर और </a:t>
            </a:r>
            <a:r>
              <a:rPr lang="hi-IN" sz="1200" kern="1200" dirty="0" err="1">
                <a:solidFill>
                  <a:schemeClr val="tx1"/>
                </a:solidFill>
                <a:effectLst/>
                <a:latin typeface="+mn-lt"/>
                <a:ea typeface="+mn-ea"/>
                <a:cs typeface="+mn-cs"/>
              </a:rPr>
              <a:t>एवोकाडो</a:t>
            </a:r>
            <a:r>
              <a:rPr lang="hi-IN" sz="1200" kern="1200" dirty="0">
                <a:solidFill>
                  <a:schemeClr val="tx1"/>
                </a:solidFill>
                <a:effectLst/>
                <a:latin typeface="+mn-lt"/>
                <a:ea typeface="+mn-ea"/>
                <a:cs typeface="+mn-cs"/>
              </a:rPr>
              <a:t> जैसी दूसरी सब्जियाँ शामिल करने से नहीं डरें। जब इन्हें </a:t>
            </a:r>
            <a:r>
              <a:rPr lang="hi-IN" sz="1200" kern="1200" dirty="0" err="1">
                <a:solidFill>
                  <a:schemeClr val="tx1"/>
                </a:solidFill>
                <a:effectLst/>
                <a:latin typeface="+mn-lt"/>
                <a:ea typeface="+mn-ea"/>
                <a:cs typeface="+mn-cs"/>
              </a:rPr>
              <a:t>स्वास्थवर्धक</a:t>
            </a:r>
            <a:r>
              <a:rPr lang="hi-IN" sz="1200" kern="1200" dirty="0">
                <a:solidFill>
                  <a:schemeClr val="tx1"/>
                </a:solidFill>
                <a:effectLst/>
                <a:latin typeface="+mn-lt"/>
                <a:ea typeface="+mn-ea"/>
                <a:cs typeface="+mn-cs"/>
              </a:rPr>
              <a:t> भोजन पैटर्न में शामिल किया जाता है</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तो ये सभी आवश्यक पोषक तत्व देते हैं।</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6</a:t>
            </a:fld>
            <a:endParaRPr lang="en-US"/>
          </a:p>
        </p:txBody>
      </p:sp>
    </p:spTree>
    <p:extLst>
      <p:ext uri="{BB962C8B-B14F-4D97-AF65-F5344CB8AC3E}">
        <p14:creationId xmlns:p14="http://schemas.microsoft.com/office/powerpoint/2010/main" val="2899322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788DB-4D6E-13E6-B8DA-3624F8C2C0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C0047-4808-075C-EA3A-0C67C88922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51E810-022B-1E29-5E66-7617D089D3E9}"/>
              </a:ext>
            </a:extLst>
          </p:cNvPr>
          <p:cNvSpPr>
            <a:spLocks noGrp="1"/>
          </p:cNvSpPr>
          <p:nvPr>
            <p:ph type="body" idx="1"/>
          </p:nvPr>
        </p:nvSpPr>
        <p:spPr/>
        <p:txBody>
          <a:bodyPr/>
          <a:lstStyle/>
          <a:p>
            <a:r>
              <a:rPr lang="hi-IN" sz="1200" kern="1200" dirty="0">
                <a:solidFill>
                  <a:schemeClr val="tx1"/>
                </a:solidFill>
                <a:effectLst/>
                <a:latin typeface="+mn-lt"/>
                <a:ea typeface="+mn-ea"/>
                <a:cs typeface="+mn-cs"/>
              </a:rPr>
              <a:t>स्वास्थ्यप्रद भोजन करने की बात आती है तो संसाधन एक बड़ी रुकावट हो सकते हैं। लेकिन कम </a:t>
            </a:r>
            <a:r>
              <a:rPr lang="hi-IN" sz="1200" kern="1200" dirty="0" err="1">
                <a:solidFill>
                  <a:schemeClr val="tx1"/>
                </a:solidFill>
                <a:effectLst/>
                <a:latin typeface="+mn-lt"/>
                <a:ea typeface="+mn-ea"/>
                <a:cs typeface="+mn-cs"/>
              </a:rPr>
              <a:t>बजट</a:t>
            </a:r>
            <a:r>
              <a:rPr lang="hi-IN" sz="1200" kern="1200" dirty="0">
                <a:solidFill>
                  <a:schemeClr val="tx1"/>
                </a:solidFill>
                <a:effectLst/>
                <a:latin typeface="+mn-lt"/>
                <a:ea typeface="+mn-ea"/>
                <a:cs typeface="+mn-cs"/>
              </a:rPr>
              <a:t> में भी पौष्टिक भोजन करने के लिए आप कुछ बिंदु ध्यान में रख सकते/सकती हैं।</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hi-IN" sz="1200" kern="1200" dirty="0">
                <a:solidFill>
                  <a:schemeClr val="tx1"/>
                </a:solidFill>
                <a:effectLst/>
                <a:latin typeface="+mn-lt"/>
                <a:ea typeface="+mn-ea"/>
                <a:cs typeface="+mn-cs"/>
              </a:rPr>
              <a:t>जब आप केवल आवश्यक वस्तुएँ खरीदना चाहते/चाहती हैं</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तो किराने की लिस्ट बनाना और उस पर टिके रहना मददगार हो सकता है। एक और मददगार सुझाव यह है कि जब आप अपने भोजन की योजना बना रहे हों</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तो स्टोर की सेल को अवश्य देखें।</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hi-IN" sz="1200" kern="1200" dirty="0">
                <a:solidFill>
                  <a:schemeClr val="tx1"/>
                </a:solidFill>
                <a:effectLst/>
                <a:latin typeface="+mn-lt"/>
                <a:ea typeface="+mn-ea"/>
                <a:cs typeface="+mn-cs"/>
              </a:rPr>
              <a:t>कई </a:t>
            </a:r>
            <a:r>
              <a:rPr lang="hi-IN" sz="1200" kern="1200" dirty="0" err="1">
                <a:solidFill>
                  <a:schemeClr val="tx1"/>
                </a:solidFill>
                <a:effectLst/>
                <a:latin typeface="+mn-lt"/>
                <a:ea typeface="+mn-ea"/>
                <a:cs typeface="+mn-cs"/>
              </a:rPr>
              <a:t>रेसिपी</a:t>
            </a:r>
            <a:r>
              <a:rPr lang="hi-IN" sz="1200" kern="1200" dirty="0">
                <a:solidFill>
                  <a:schemeClr val="tx1"/>
                </a:solidFill>
                <a:effectLst/>
                <a:latin typeface="+mn-lt"/>
                <a:ea typeface="+mn-ea"/>
                <a:cs typeface="+mn-cs"/>
              </a:rPr>
              <a:t> की सामग्रियों या वस्तुओं को कम महँगी चीजों से बदला जा सकता है – उदाहरण के लिए</a:t>
            </a:r>
            <a:r>
              <a:rPr lang="en-US" sz="1200" kern="1200" dirty="0">
                <a:solidFill>
                  <a:schemeClr val="tx1"/>
                </a:solidFill>
                <a:effectLst/>
                <a:latin typeface="+mn-lt"/>
                <a:ea typeface="+mn-ea"/>
                <a:cs typeface="+mn-cs"/>
              </a:rPr>
              <a:t>, </a:t>
            </a:r>
            <a:r>
              <a:rPr lang="hi-IN" sz="1200" kern="1200" dirty="0" err="1">
                <a:solidFill>
                  <a:schemeClr val="tx1"/>
                </a:solidFill>
                <a:effectLst/>
                <a:latin typeface="+mn-lt"/>
                <a:ea typeface="+mn-ea"/>
                <a:cs typeface="+mn-cs"/>
              </a:rPr>
              <a:t>सूप</a:t>
            </a:r>
            <a:r>
              <a:rPr lang="hi-IN" sz="1200" kern="1200" dirty="0">
                <a:solidFill>
                  <a:schemeClr val="tx1"/>
                </a:solidFill>
                <a:effectLst/>
                <a:latin typeface="+mn-lt"/>
                <a:ea typeface="+mn-ea"/>
                <a:cs typeface="+mn-cs"/>
              </a:rPr>
              <a:t> या </a:t>
            </a:r>
            <a:r>
              <a:rPr lang="hi-IN" sz="1200" kern="1200" dirty="0" err="1">
                <a:solidFill>
                  <a:schemeClr val="tx1"/>
                </a:solidFill>
                <a:effectLst/>
                <a:latin typeface="+mn-lt"/>
                <a:ea typeface="+mn-ea"/>
                <a:cs typeface="+mn-cs"/>
              </a:rPr>
              <a:t>कैसरोल</a:t>
            </a:r>
            <a:r>
              <a:rPr lang="hi-IN" sz="1200" kern="1200" dirty="0">
                <a:solidFill>
                  <a:schemeClr val="tx1"/>
                </a:solidFill>
                <a:effectLst/>
                <a:latin typeface="+mn-lt"/>
                <a:ea typeface="+mn-ea"/>
                <a:cs typeface="+mn-cs"/>
              </a:rPr>
              <a:t> के कुछ या सारे मांस को बीन्स से बदलना</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या ताजी सब्जियों की जगह जमी हुई या </a:t>
            </a:r>
            <a:r>
              <a:rPr lang="hi-IN" sz="1200" kern="1200" dirty="0" err="1">
                <a:solidFill>
                  <a:schemeClr val="tx1"/>
                </a:solidFill>
                <a:effectLst/>
                <a:latin typeface="+mn-lt"/>
                <a:ea typeface="+mn-ea"/>
                <a:cs typeface="+mn-cs"/>
              </a:rPr>
              <a:t>डिब्बाबंद</a:t>
            </a:r>
            <a:r>
              <a:rPr lang="hi-IN" sz="1200" kern="1200" dirty="0">
                <a:solidFill>
                  <a:schemeClr val="tx1"/>
                </a:solidFill>
                <a:effectLst/>
                <a:latin typeface="+mn-lt"/>
                <a:ea typeface="+mn-ea"/>
                <a:cs typeface="+mn-cs"/>
              </a:rPr>
              <a:t> सब्जियों का उपयोग करना।</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hi-IN" sz="1200" kern="1200" dirty="0">
                <a:solidFill>
                  <a:schemeClr val="tx1"/>
                </a:solidFill>
                <a:effectLst/>
                <a:latin typeface="+mn-lt"/>
                <a:ea typeface="+mn-ea"/>
                <a:cs typeface="+mn-cs"/>
              </a:rPr>
              <a:t>आपके पास जो सामान है</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उससे भोजन बनाने के हुनर को सीखना भी मददगार हो सकता है। भोजन की कई सामग्री बिना किसी खास सामान के बनाई जा सकती है। और अलग-अलग तरह के भोजन बनाना जानने से आपको </a:t>
            </a:r>
            <a:r>
              <a:rPr lang="hi-IN" sz="1200" kern="1200" dirty="0" err="1">
                <a:solidFill>
                  <a:schemeClr val="tx1"/>
                </a:solidFill>
                <a:effectLst/>
                <a:latin typeface="+mn-lt"/>
                <a:ea typeface="+mn-ea"/>
                <a:cs typeface="+mn-cs"/>
              </a:rPr>
              <a:t>बजट</a:t>
            </a:r>
            <a:r>
              <a:rPr lang="hi-IN" sz="1200" kern="1200" dirty="0">
                <a:solidFill>
                  <a:schemeClr val="tx1"/>
                </a:solidFill>
                <a:effectLst/>
                <a:latin typeface="+mn-lt"/>
                <a:ea typeface="+mn-ea"/>
                <a:cs typeface="+mn-cs"/>
              </a:rPr>
              <a:t>-अनुकूल सामग्री का उपयोग करने में मदद मिल सकती है।</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hi-IN" sz="1200" kern="1200" dirty="0">
                <a:solidFill>
                  <a:schemeClr val="tx1"/>
                </a:solidFill>
                <a:effectLst/>
                <a:latin typeface="+mn-lt"/>
                <a:ea typeface="+mn-ea"/>
                <a:cs typeface="+mn-cs"/>
              </a:rPr>
              <a:t>अगर आप योग्य हैं</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तो </a:t>
            </a:r>
            <a:r>
              <a:rPr lang="en-US" sz="1200" kern="1200" dirty="0">
                <a:solidFill>
                  <a:schemeClr val="tx1"/>
                </a:solidFill>
                <a:effectLst/>
                <a:latin typeface="+mn-lt"/>
                <a:ea typeface="+mn-ea"/>
                <a:cs typeface="+mn-cs"/>
              </a:rPr>
              <a:t>SNAP, WIC </a:t>
            </a:r>
            <a:r>
              <a:rPr lang="hi-IN" sz="1200" kern="1200" dirty="0">
                <a:solidFill>
                  <a:schemeClr val="tx1"/>
                </a:solidFill>
                <a:effectLst/>
                <a:latin typeface="+mn-lt"/>
                <a:ea typeface="+mn-ea"/>
                <a:cs typeface="+mn-cs"/>
              </a:rPr>
              <a:t>और स्थानीय </a:t>
            </a:r>
            <a:r>
              <a:rPr lang="hi-IN" sz="1200" kern="1200" dirty="0" err="1">
                <a:solidFill>
                  <a:schemeClr val="tx1"/>
                </a:solidFill>
                <a:effectLst/>
                <a:latin typeface="+mn-lt"/>
                <a:ea typeface="+mn-ea"/>
                <a:cs typeface="+mn-cs"/>
              </a:rPr>
              <a:t>फूड</a:t>
            </a:r>
            <a:r>
              <a:rPr lang="hi-IN" sz="1200" kern="1200" dirty="0">
                <a:solidFill>
                  <a:schemeClr val="tx1"/>
                </a:solidFill>
                <a:effectLst/>
                <a:latin typeface="+mn-lt"/>
                <a:ea typeface="+mn-ea"/>
                <a:cs typeface="+mn-cs"/>
              </a:rPr>
              <a:t> </a:t>
            </a:r>
            <a:r>
              <a:rPr lang="hi-IN" sz="1200" kern="1200" dirty="0" err="1">
                <a:solidFill>
                  <a:schemeClr val="tx1"/>
                </a:solidFill>
                <a:effectLst/>
                <a:latin typeface="+mn-lt"/>
                <a:ea typeface="+mn-ea"/>
                <a:cs typeface="+mn-cs"/>
              </a:rPr>
              <a:t>पैंट्री</a:t>
            </a:r>
            <a:r>
              <a:rPr lang="hi-IN" sz="1200" kern="1200" dirty="0">
                <a:solidFill>
                  <a:schemeClr val="tx1"/>
                </a:solidFill>
                <a:effectLst/>
                <a:latin typeface="+mn-lt"/>
                <a:ea typeface="+mn-ea"/>
                <a:cs typeface="+mn-cs"/>
              </a:rPr>
              <a:t> जैसे सामुदायिक संसाधन का पता लगाना भी उपयोगी हो सकता है।</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hi-IN" sz="1200" kern="1200" dirty="0">
                <a:solidFill>
                  <a:schemeClr val="tx1"/>
                </a:solidFill>
                <a:effectLst/>
                <a:latin typeface="+mn-lt"/>
                <a:ea typeface="+mn-ea"/>
                <a:cs typeface="+mn-cs"/>
              </a:rPr>
              <a:t>आपके पास कम </a:t>
            </a:r>
            <a:r>
              <a:rPr lang="hi-IN" sz="1200" kern="1200" dirty="0" err="1">
                <a:solidFill>
                  <a:schemeClr val="tx1"/>
                </a:solidFill>
                <a:effectLst/>
                <a:latin typeface="+mn-lt"/>
                <a:ea typeface="+mn-ea"/>
                <a:cs typeface="+mn-cs"/>
              </a:rPr>
              <a:t>बजट</a:t>
            </a:r>
            <a:r>
              <a:rPr lang="hi-IN" sz="1200" kern="1200" dirty="0">
                <a:solidFill>
                  <a:schemeClr val="tx1"/>
                </a:solidFill>
                <a:effectLst/>
                <a:latin typeface="+mn-lt"/>
                <a:ea typeface="+mn-ea"/>
                <a:cs typeface="+mn-cs"/>
              </a:rPr>
              <a:t> में भोजन करने के लिए क्या कोई सुझाव है</a:t>
            </a:r>
            <a:r>
              <a:rPr lang="en-US" sz="1200" kern="1200" dirty="0">
                <a:solidFill>
                  <a:schemeClr val="tx1"/>
                </a:solidFill>
                <a:effectLst/>
                <a:latin typeface="+mn-lt"/>
                <a:ea typeface="+mn-ea"/>
                <a:cs typeface="+mn-cs"/>
              </a:rPr>
              <a:t>?</a:t>
            </a:r>
            <a:endParaRPr lang="en-US" sz="1200" i="1" kern="1200" dirty="0">
              <a:solidFill>
                <a:schemeClr val="accent1"/>
              </a:solidFill>
              <a:latin typeface="+mn-lt"/>
              <a:ea typeface="+mn-ea"/>
              <a:cs typeface="+mn-cs"/>
            </a:endParaRPr>
          </a:p>
        </p:txBody>
      </p:sp>
      <p:sp>
        <p:nvSpPr>
          <p:cNvPr id="4" name="Slide Number Placeholder 3">
            <a:extLst>
              <a:ext uri="{FF2B5EF4-FFF2-40B4-BE49-F238E27FC236}">
                <a16:creationId xmlns:a16="http://schemas.microsoft.com/office/drawing/2014/main" id="{A11A736B-036D-8DC5-623D-B2431B13D0B3}"/>
              </a:ext>
            </a:extLst>
          </p:cNvPr>
          <p:cNvSpPr>
            <a:spLocks noGrp="1"/>
          </p:cNvSpPr>
          <p:nvPr>
            <p:ph type="sldNum" sz="quarter" idx="5"/>
          </p:nvPr>
        </p:nvSpPr>
        <p:spPr/>
        <p:txBody>
          <a:bodyPr/>
          <a:lstStyle/>
          <a:p>
            <a:fld id="{0C9614E1-92E2-4CF4-B31E-063F78A97A66}" type="slidenum">
              <a:rPr lang="en-US" smtClean="0"/>
              <a:t>7</a:t>
            </a:fld>
            <a:endParaRPr lang="en-US"/>
          </a:p>
        </p:txBody>
      </p:sp>
    </p:spTree>
    <p:extLst>
      <p:ext uri="{BB962C8B-B14F-4D97-AF65-F5344CB8AC3E}">
        <p14:creationId xmlns:p14="http://schemas.microsoft.com/office/powerpoint/2010/main" val="3975390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sz="1200" kern="1200" dirty="0">
                <a:solidFill>
                  <a:schemeClr val="tx1"/>
                </a:solidFill>
                <a:effectLst/>
                <a:latin typeface="+mn-lt"/>
                <a:ea typeface="+mn-ea"/>
                <a:cs typeface="+mn-cs"/>
              </a:rPr>
              <a:t>चाहे आप पोषण सुर्खियाँ देख रहे हों या भोजन के लिए पौष्टिक विकल्प ढूँढ रहे हों</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पोषण की सही जानकारी देने वाले संसाधनों से अपने पसंद पर भरोसा बढ़ाएँ।</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hi-IN" sz="1200" kern="1200" dirty="0">
                <a:solidFill>
                  <a:schemeClr val="tx1"/>
                </a:solidFill>
                <a:effectLst/>
                <a:latin typeface="+mn-lt"/>
                <a:ea typeface="+mn-ea"/>
                <a:cs typeface="+mn-cs"/>
              </a:rPr>
              <a:t>एक </a:t>
            </a:r>
            <a:r>
              <a:rPr lang="en-US" sz="1200" kern="1200" dirty="0">
                <a:solidFill>
                  <a:schemeClr val="tx1"/>
                </a:solidFill>
                <a:effectLst/>
                <a:latin typeface="+mn-lt"/>
                <a:ea typeface="+mn-ea"/>
                <a:cs typeface="+mn-cs"/>
              </a:rPr>
              <a:t>RDN </a:t>
            </a:r>
            <a:r>
              <a:rPr lang="hi-IN" sz="1200" kern="1200" dirty="0">
                <a:solidFill>
                  <a:schemeClr val="tx1"/>
                </a:solidFill>
                <a:effectLst/>
                <a:latin typeface="+mn-lt"/>
                <a:ea typeface="+mn-ea"/>
                <a:cs typeface="+mn-cs"/>
              </a:rPr>
              <a:t>की मदद से अपने भोजन और पेय वस्तुओं के चुनाव में अपना आत्मविश्वास बढ़ाएँ। इसलिए</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पोषण विशेषज्ञ से जुड़ने से आप अपने स्वास्थ्य लक्ष्यों को पूरा करने के लिए व्यक्तिगत पोषण संबंधी जानकारी प्राप्त कर सकते/सकती हैं।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RDN </a:t>
            </a:r>
            <a:r>
              <a:rPr lang="hi-IN" sz="1200" kern="1200" dirty="0">
                <a:solidFill>
                  <a:schemeClr val="tx1"/>
                </a:solidFill>
                <a:effectLst/>
                <a:latin typeface="+mn-lt"/>
                <a:ea typeface="+mn-ea"/>
                <a:cs typeface="+mn-cs"/>
              </a:rPr>
              <a:t>निवारक और मेडिकल </a:t>
            </a:r>
            <a:r>
              <a:rPr lang="hi-IN" sz="1200" kern="1200" dirty="0" err="1">
                <a:solidFill>
                  <a:schemeClr val="tx1"/>
                </a:solidFill>
                <a:effectLst/>
                <a:latin typeface="+mn-lt"/>
                <a:ea typeface="+mn-ea"/>
                <a:cs typeface="+mn-cs"/>
              </a:rPr>
              <a:t>न्यूट्रिशन</a:t>
            </a:r>
            <a:r>
              <a:rPr lang="hi-IN" sz="1200" kern="1200" dirty="0">
                <a:solidFill>
                  <a:schemeClr val="tx1"/>
                </a:solidFill>
                <a:effectLst/>
                <a:latin typeface="+mn-lt"/>
                <a:ea typeface="+mn-ea"/>
                <a:cs typeface="+mn-cs"/>
              </a:rPr>
              <a:t> थेरेपी सेवाएं प्रदान करते हैं</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जिन्हें </a:t>
            </a:r>
            <a:r>
              <a:rPr lang="en-US" sz="1200" kern="1200" dirty="0">
                <a:solidFill>
                  <a:schemeClr val="tx1"/>
                </a:solidFill>
                <a:effectLst/>
                <a:latin typeface="+mn-lt"/>
                <a:ea typeface="+mn-ea"/>
                <a:cs typeface="+mn-cs"/>
              </a:rPr>
              <a:t>MNT </a:t>
            </a:r>
            <a:r>
              <a:rPr lang="hi-IN" sz="1200" kern="1200" dirty="0">
                <a:solidFill>
                  <a:schemeClr val="tx1"/>
                </a:solidFill>
                <a:effectLst/>
                <a:latin typeface="+mn-lt"/>
                <a:ea typeface="+mn-ea"/>
                <a:cs typeface="+mn-cs"/>
              </a:rPr>
              <a:t>भी कहा जाता है</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और उनके पास मधुमेह जैसे विभिन्न क्षेत्रों में विशेषज्ञता होती है।</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MNT </a:t>
            </a:r>
            <a:r>
              <a:rPr lang="hi-IN" sz="1200" kern="1200" dirty="0" err="1">
                <a:solidFill>
                  <a:schemeClr val="tx1"/>
                </a:solidFill>
                <a:effectLst/>
                <a:latin typeface="+mn-lt"/>
                <a:ea typeface="+mn-ea"/>
                <a:cs typeface="+mn-cs"/>
              </a:rPr>
              <a:t>निजीकृत</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पोषण-आधारित उपचार योजना है</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जिसमें "व्यक्ति की स्वास्थ्य स्थिति</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चिकित्सकीय इतिहास और खाने के पैटर्न का आकलन करना</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किसी आहार संबंधी मुद्दों की पहचान करना</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और एक या अधिक स्वास्थ्य स्थितियों का इलाज या प्रबंधन करने के लिए </a:t>
            </a:r>
            <a:r>
              <a:rPr lang="hi-IN" sz="1200" kern="1200" dirty="0" err="1">
                <a:solidFill>
                  <a:schemeClr val="tx1"/>
                </a:solidFill>
                <a:effectLst/>
                <a:latin typeface="+mn-lt"/>
                <a:ea typeface="+mn-ea"/>
                <a:cs typeface="+mn-cs"/>
              </a:rPr>
              <a:t>निजीकृत</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सांस्कृतिक रूप से उपयुक्त और चिकित्सकीय निगरानी वाली पोषण योजना बनाना" शामिल है।  </a:t>
            </a:r>
            <a:endParaRPr lang="en-US" sz="1200" kern="1200" dirty="0">
              <a:solidFill>
                <a:schemeClr val="tx1"/>
              </a:solidFill>
              <a:effectLst/>
              <a:latin typeface="+mn-lt"/>
              <a:ea typeface="+mn-ea"/>
              <a:cs typeface="+mn-cs"/>
            </a:endParaRPr>
          </a:p>
          <a:p>
            <a:r>
              <a:rPr lang="hi-I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RDN </a:t>
            </a:r>
            <a:r>
              <a:rPr lang="hi-IN" sz="1200" kern="1200" dirty="0">
                <a:solidFill>
                  <a:schemeClr val="tx1"/>
                </a:solidFill>
                <a:effectLst/>
                <a:latin typeface="+mn-lt"/>
                <a:ea typeface="+mn-ea"/>
                <a:cs typeface="+mn-cs"/>
              </a:rPr>
              <a:t>के पास स्वास्थ्यप्रद खाने के पैटर्न अपनाने में लोगों की मदद करने का कौशल होता है</a:t>
            </a:r>
            <a:r>
              <a:rPr lang="en-US"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जो उनके निजी भोजन और सांस्कृतिक प्राथमिकताओं को ध्यान में रखता है। (आपको अपने डॉक्टर से कहना पड़ सकता है कि वे आपको </a:t>
            </a:r>
            <a:r>
              <a:rPr lang="en-US" sz="1200" kern="1200" dirty="0">
                <a:solidFill>
                  <a:schemeClr val="tx1"/>
                </a:solidFill>
                <a:effectLst/>
                <a:latin typeface="+mn-lt"/>
                <a:ea typeface="+mn-ea"/>
                <a:cs typeface="+mn-cs"/>
              </a:rPr>
              <a:t>RDN </a:t>
            </a:r>
            <a:r>
              <a:rPr lang="hi-IN" sz="1200" kern="1200" dirty="0">
                <a:solidFill>
                  <a:schemeClr val="tx1"/>
                </a:solidFill>
                <a:effectLst/>
                <a:latin typeface="+mn-lt"/>
                <a:ea typeface="+mn-ea"/>
                <a:cs typeface="+mn-cs"/>
              </a:rPr>
              <a:t>के पास </a:t>
            </a:r>
            <a:r>
              <a:rPr lang="hi-IN" sz="1200" kern="1200" dirty="0" err="1">
                <a:solidFill>
                  <a:schemeClr val="tx1"/>
                </a:solidFill>
                <a:effectLst/>
                <a:latin typeface="+mn-lt"/>
                <a:ea typeface="+mn-ea"/>
                <a:cs typeface="+mn-cs"/>
              </a:rPr>
              <a:t>रैफर</a:t>
            </a:r>
            <a:r>
              <a:rPr lang="hi-IN" sz="1200" kern="1200" dirty="0">
                <a:solidFill>
                  <a:schemeClr val="tx1"/>
                </a:solidFill>
                <a:effectLst/>
                <a:latin typeface="+mn-lt"/>
                <a:ea typeface="+mn-ea"/>
                <a:cs typeface="+mn-cs"/>
              </a:rPr>
              <a:t> </a:t>
            </a:r>
            <a:r>
              <a:rPr lang="hi-IN" sz="1200" kern="1200" dirty="0" err="1">
                <a:solidFill>
                  <a:schemeClr val="tx1"/>
                </a:solidFill>
                <a:effectLst/>
                <a:latin typeface="+mn-lt"/>
                <a:ea typeface="+mn-ea"/>
                <a:cs typeface="+mn-cs"/>
              </a:rPr>
              <a:t>करे</a:t>
            </a:r>
            <a:r>
              <a:rPr lang="hi-IN"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C9614E1-92E2-4CF4-B31E-063F78A97A66}" type="slidenum">
              <a:rPr lang="en-US" smtClean="0"/>
              <a:t>8</a:t>
            </a:fld>
            <a:endParaRPr lang="en-US"/>
          </a:p>
        </p:txBody>
      </p:sp>
    </p:spTree>
    <p:extLst>
      <p:ext uri="{BB962C8B-B14F-4D97-AF65-F5344CB8AC3E}">
        <p14:creationId xmlns:p14="http://schemas.microsoft.com/office/powerpoint/2010/main" val="4071754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sz="1200" kern="1200" dirty="0">
                <a:solidFill>
                  <a:schemeClr val="tx1"/>
                </a:solidFill>
                <a:effectLst/>
                <a:latin typeface="+mn-lt"/>
                <a:ea typeface="+mn-ea"/>
                <a:cs typeface="+mn-cs"/>
              </a:rPr>
              <a:t>अपने क्षेत्र में किसी ऐसे पोषण विशेषज्ञ को खोजने के लिए जिसके पास आपकी विशिष्ट आवश्यकताओं में विशेषज्ञता हो</a:t>
            </a:r>
            <a:r>
              <a:rPr lang="en-US" sz="1200" kern="1200" dirty="0">
                <a:solidFill>
                  <a:schemeClr val="tx1"/>
                </a:solidFill>
                <a:effectLst/>
                <a:latin typeface="+mn-lt"/>
                <a:ea typeface="+mn-ea"/>
                <a:cs typeface="+mn-cs"/>
              </a:rPr>
              <a:t>, </a:t>
            </a:r>
            <a:r>
              <a:rPr lang="hi-IN" sz="1200" kern="1200" dirty="0" err="1">
                <a:solidFill>
                  <a:schemeClr val="tx1"/>
                </a:solidFill>
                <a:effectLst/>
                <a:latin typeface="+mn-lt"/>
                <a:ea typeface="+mn-ea"/>
                <a:cs typeface="+mn-cs"/>
              </a:rPr>
              <a:t>अकैडमी</a:t>
            </a:r>
            <a:r>
              <a:rPr lang="hi-IN" sz="1200" kern="1200" dirty="0">
                <a:solidFill>
                  <a:schemeClr val="tx1"/>
                </a:solidFill>
                <a:effectLst/>
                <a:latin typeface="+mn-lt"/>
                <a:ea typeface="+mn-ea"/>
                <a:cs typeface="+mn-cs"/>
              </a:rPr>
              <a:t> ऑफ </a:t>
            </a:r>
            <a:r>
              <a:rPr lang="hi-IN" sz="1200" kern="1200" dirty="0" err="1">
                <a:solidFill>
                  <a:schemeClr val="tx1"/>
                </a:solidFill>
                <a:effectLst/>
                <a:latin typeface="+mn-lt"/>
                <a:ea typeface="+mn-ea"/>
                <a:cs typeface="+mn-cs"/>
              </a:rPr>
              <a:t>न्यूट्रिशन</a:t>
            </a:r>
            <a:r>
              <a:rPr lang="hi-IN" sz="1200" kern="1200" dirty="0">
                <a:solidFill>
                  <a:schemeClr val="tx1"/>
                </a:solidFill>
                <a:effectLst/>
                <a:latin typeface="+mn-lt"/>
                <a:ea typeface="+mn-ea"/>
                <a:cs typeface="+mn-cs"/>
              </a:rPr>
              <a:t> एंड </a:t>
            </a:r>
            <a:r>
              <a:rPr lang="hi-IN" sz="1200" kern="1200" dirty="0" err="1">
                <a:solidFill>
                  <a:schemeClr val="tx1"/>
                </a:solidFill>
                <a:effectLst/>
                <a:latin typeface="+mn-lt"/>
                <a:ea typeface="+mn-ea"/>
                <a:cs typeface="+mn-cs"/>
              </a:rPr>
              <a:t>डायटेटिक्स</a:t>
            </a:r>
            <a:r>
              <a:rPr lang="hi-IN" sz="1200" kern="1200" dirty="0">
                <a:solidFill>
                  <a:schemeClr val="tx1"/>
                </a:solidFill>
                <a:effectLst/>
                <a:latin typeface="+mn-lt"/>
                <a:ea typeface="+mn-ea"/>
                <a:cs typeface="+mn-cs"/>
              </a:rPr>
              <a:t> की वेबसाइट </a:t>
            </a:r>
            <a:r>
              <a:rPr lang="en-US" sz="1200" u="sng" kern="1200" dirty="0">
                <a:solidFill>
                  <a:schemeClr val="tx1"/>
                </a:solidFill>
                <a:effectLst/>
                <a:latin typeface="+mn-lt"/>
                <a:ea typeface="+mn-ea"/>
                <a:cs typeface="+mn-cs"/>
                <a:hlinkClick r:id="rId3"/>
              </a:rPr>
              <a:t>www.eatright.org</a:t>
            </a:r>
            <a:r>
              <a:rPr lang="hi-IN" sz="1200" kern="1200" dirty="0">
                <a:solidFill>
                  <a:schemeClr val="tx1"/>
                </a:solidFill>
                <a:effectLst/>
                <a:latin typeface="+mn-lt"/>
                <a:ea typeface="+mn-ea"/>
                <a:cs typeface="+mn-cs"/>
              </a:rPr>
              <a:t> पर जाएं।</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9</a:t>
            </a:fld>
            <a:endParaRPr lang="en-US"/>
          </a:p>
        </p:txBody>
      </p:sp>
    </p:spTree>
    <p:extLst>
      <p:ext uri="{BB962C8B-B14F-4D97-AF65-F5344CB8AC3E}">
        <p14:creationId xmlns:p14="http://schemas.microsoft.com/office/powerpoint/2010/main" val="2492131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2.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3.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4.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6.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17.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17.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17.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4194223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userDrawn="1"/>
        </p:nvSpPr>
        <p:spPr>
          <a:xfrm>
            <a:off x="0" y="2667000"/>
            <a:ext cx="12192000" cy="4190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tx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870795" y="2914795"/>
            <a:ext cx="10450413" cy="141577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1</a:t>
            </a:r>
          </a:p>
          <a:p>
            <a:r>
              <a:rPr lang="en-US" dirty="0"/>
              <a:t>Presenter 2</a:t>
            </a:r>
          </a:p>
          <a:p>
            <a:r>
              <a:rPr lang="en-US" dirty="0"/>
              <a:t>Presenter 3</a:t>
            </a:r>
          </a:p>
        </p:txBody>
      </p:sp>
      <p:pic>
        <p:nvPicPr>
          <p:cNvPr id="11" name="Picture 10" descr="Academy logo">
            <a:extLst>
              <a:ext uri="{FF2B5EF4-FFF2-40B4-BE49-F238E27FC236}">
                <a16:creationId xmlns:a16="http://schemas.microsoft.com/office/drawing/2014/main" id="{815C2BA3-E075-4916-8B7D-6AAAA42C3379}"/>
              </a:ext>
            </a:extLst>
          </p:cNvPr>
          <p:cNvPicPr>
            <a:picLocks/>
          </p:cNvPicPr>
          <p:nvPr userDrawn="1"/>
        </p:nvPicPr>
        <p:blipFill>
          <a:blip r:embed="rId5"/>
          <a:stretch>
            <a:fillRect/>
          </a:stretch>
        </p:blipFill>
        <p:spPr>
          <a:xfrm>
            <a:off x="7456827" y="427640"/>
            <a:ext cx="4174064" cy="753386"/>
          </a:xfrm>
          <a:prstGeom prst="rect">
            <a:avLst/>
          </a:prstGeom>
        </p:spPr>
      </p:pic>
      <p:pic>
        <p:nvPicPr>
          <p:cNvPr id="16" name="Picture 15" descr="Eatright.org Logo PNG Vector (SVG) Free Download">
            <a:extLst>
              <a:ext uri="{FF2B5EF4-FFF2-40B4-BE49-F238E27FC236}">
                <a16:creationId xmlns:a16="http://schemas.microsoft.com/office/drawing/2014/main" id="{F9299D38-AC9C-49CC-B7E3-D1B7FCC919A4}"/>
              </a:ext>
            </a:extLst>
          </p:cNvPr>
          <p:cNvPicPr>
            <a:picLocks noChangeAspect="1" noChangeArrowheads="1"/>
          </p:cNvPicPr>
          <p:nvPr userDrawn="1"/>
        </p:nvPicPr>
        <p:blipFill>
          <a:blip r:embed="rId6">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95FFB44-BF13-4062-A443-4B3AAA1C9A22}"/>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58357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003788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4722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951173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2623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102948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1"/>
            <a:ext cx="12192000" cy="28955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620982" y="1032302"/>
            <a:ext cx="8950036" cy="830997"/>
          </a:xfrm>
        </p:spPr>
        <p:txBody>
          <a:bodyPr vert="horz" wrap="square" anchor="ctr">
            <a:spAutoFit/>
          </a:bodyPr>
          <a:lstStyle>
            <a:lvl1pPr algn="ctr">
              <a:defRPr sz="5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2590618" y="4203236"/>
            <a:ext cx="7010765" cy="369332"/>
          </a:xfrm>
          <a:prstGeom prst="rect">
            <a:avLst/>
          </a:prstGeom>
        </p:spPr>
        <p:txBody>
          <a:bodyPr wrap="square" anchor="ctr"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cademy logo">
            <a:extLst>
              <a:ext uri="{FF2B5EF4-FFF2-40B4-BE49-F238E27FC236}">
                <a16:creationId xmlns:a16="http://schemas.microsoft.com/office/drawing/2014/main" id="{EA3C1075-91A6-4779-9C75-2CE065131F78}"/>
              </a:ext>
            </a:extLst>
          </p:cNvPr>
          <p:cNvPicPr>
            <a:picLocks/>
          </p:cNvPicPr>
          <p:nvPr userDrawn="1"/>
        </p:nvPicPr>
        <p:blipFill>
          <a:blip r:embed="rId5"/>
          <a:stretch>
            <a:fillRect/>
          </a:stretch>
        </p:blipFill>
        <p:spPr>
          <a:xfrm>
            <a:off x="4008968" y="5880206"/>
            <a:ext cx="4174064" cy="753386"/>
          </a:xfrm>
          <a:prstGeom prst="rect">
            <a:avLst/>
          </a:prstGeom>
        </p:spPr>
      </p:pic>
      <p:pic>
        <p:nvPicPr>
          <p:cNvPr id="12" name="Picture 11">
            <a:extLst>
              <a:ext uri="{FF2B5EF4-FFF2-40B4-BE49-F238E27FC236}">
                <a16:creationId xmlns:a16="http://schemas.microsoft.com/office/drawing/2014/main" id="{B5F7F1E4-011F-4876-B2BA-C86452C7853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28068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26679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5714999"/>
            <a:ext cx="12192000" cy="1143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891145" y="1413303"/>
            <a:ext cx="8409710" cy="830997"/>
          </a:xfrm>
        </p:spPr>
        <p:txBody>
          <a:bodyPr vert="horz" wrap="square" anchor="ctr">
            <a:spAutoFit/>
          </a:bodyPr>
          <a:lstStyle>
            <a:lvl1pPr algn="ctr">
              <a:defRPr sz="5400" b="0">
                <a:solidFill>
                  <a:schemeClr val="accent1"/>
                </a:solidFill>
                <a:latin typeface="Myriad Pro Light" panose="020B04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891145" y="2672860"/>
            <a:ext cx="8409710" cy="369332"/>
          </a:xfrm>
          <a:prstGeom prst="rect">
            <a:avLst/>
          </a:prstGeom>
        </p:spPr>
        <p:txBody>
          <a:bodyPr wrap="square" anchor="t"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descr="Academy logo&#10;">
            <a:extLst>
              <a:ext uri="{FF2B5EF4-FFF2-40B4-BE49-F238E27FC236}">
                <a16:creationId xmlns:a16="http://schemas.microsoft.com/office/drawing/2014/main" id="{EC77FF44-8CA6-4035-AA41-74E2B466D09D}"/>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008968" y="5909806"/>
            <a:ext cx="4174064" cy="753386"/>
          </a:xfrm>
          <a:prstGeom prst="rect">
            <a:avLst/>
          </a:prstGeom>
        </p:spPr>
      </p:pic>
      <p:pic>
        <p:nvPicPr>
          <p:cNvPr id="13" name="Picture 12">
            <a:extLst>
              <a:ext uri="{FF2B5EF4-FFF2-40B4-BE49-F238E27FC236}">
                <a16:creationId xmlns:a16="http://schemas.microsoft.com/office/drawing/2014/main" id="{4FF48571-BD12-4A73-9813-F1D0005EB4C4}"/>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37157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975193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2984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rast Layout ">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095249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6DB931E-7174-4668-AA4A-F57D43211F2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85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339004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7406640"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50115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eme Layout Contrast">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580365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7404598"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DD7AE380-92BD-5F56-CF1A-CE9EFF779ED5}"/>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20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458979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49894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esearch Theme 2">
    <p:bg>
      <p:bgPr>
        <a:solidFill>
          <a:schemeClr val="accent1"/>
        </a:solidFill>
        <a:effectLst/>
      </p:bgPr>
    </p:bg>
    <p:spTree>
      <p:nvGrpSpPr>
        <p:cNvPr id="1" name=""/>
        <p:cNvGrpSpPr/>
        <p:nvPr/>
      </p:nvGrpSpPr>
      <p:grpSpPr>
        <a:xfrm>
          <a:off x="0" y="0"/>
          <a:ext cx="0" cy="0"/>
          <a:chOff x="0" y="0"/>
          <a:chExt cx="0" cy="0"/>
        </a:xfrm>
      </p:grpSpPr>
      <p:pic>
        <p:nvPicPr>
          <p:cNvPr id="12" name="Picture Placeholder 12" descr="Decorative photo: A person looking through a microscope">
            <a:extLst>
              <a:ext uri="{FF2B5EF4-FFF2-40B4-BE49-F238E27FC236}">
                <a16:creationId xmlns:a16="http://schemas.microsoft.com/office/drawing/2014/main" id="{EDBE341E-CFD9-4DF8-B98D-32E2D665DF26}"/>
              </a:ext>
            </a:extLst>
          </p:cNvPr>
          <p:cNvPicPr>
            <a:picLocks noChangeAspect="1"/>
          </p:cNvPicPr>
          <p:nvPr userDrawn="1"/>
        </p:nvPicPr>
        <p:blipFill rotWithShape="1">
          <a:blip r:embed="rId3">
            <a:alphaModFix amt="15000"/>
          </a:blip>
          <a:srcRect t="18379" b="44121"/>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38675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CDDA0C6F-B86D-B00C-5DF7-7CA2B7E14963}"/>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072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525794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660535"/>
            <a:ext cx="10450413" cy="738664"/>
          </a:xfrm>
        </p:spPr>
        <p:txBody>
          <a:bodyPr vert="horz" wrap="square" anchor="b" anchorCtr="0">
            <a:spAutoFit/>
          </a:bodyPr>
          <a:lstStyle>
            <a:lvl1pPr algn="l">
              <a:defRPr sz="4800" b="0">
                <a:solidFill>
                  <a:schemeClr val="accent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745832"/>
            <a:ext cx="10450413" cy="369332"/>
          </a:xfrm>
          <a:prstGeom prst="rect">
            <a:avLst/>
          </a:prstGeom>
        </p:spPr>
        <p:txBody>
          <a:bodyPr wrap="square" anchor="t" anchorCtr="0">
            <a:spAutoFit/>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456473"/>
            <a:ext cx="104504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Academy logo">
            <a:extLst>
              <a:ext uri="{FF2B5EF4-FFF2-40B4-BE49-F238E27FC236}">
                <a16:creationId xmlns:a16="http://schemas.microsoft.com/office/drawing/2014/main" id="{FE3BDA39-6891-4D95-9FC6-C50A26520B27}"/>
              </a:ext>
            </a:extLst>
          </p:cNvPr>
          <p:cNvPicPr>
            <a:picLocks/>
          </p:cNvPicPr>
          <p:nvPr userDrawn="1"/>
        </p:nvPicPr>
        <p:blipFill>
          <a:blip r:embed="rId5"/>
          <a:stretch>
            <a:fillRect/>
          </a:stretch>
        </p:blipFill>
        <p:spPr>
          <a:xfrm>
            <a:off x="7456827" y="427640"/>
            <a:ext cx="4174064" cy="753386"/>
          </a:xfrm>
          <a:prstGeom prst="rect">
            <a:avLst/>
          </a:prstGeom>
        </p:spPr>
      </p:pic>
      <p:pic>
        <p:nvPicPr>
          <p:cNvPr id="14" name="Picture 13" descr="Eatright.org Logo PNG Vector (SVG) Free Download">
            <a:extLst>
              <a:ext uri="{FF2B5EF4-FFF2-40B4-BE49-F238E27FC236}">
                <a16:creationId xmlns:a16="http://schemas.microsoft.com/office/drawing/2014/main" id="{2D4E70D9-57EA-48F0-843C-D66A156F9485}"/>
              </a:ext>
            </a:extLst>
          </p:cNvPr>
          <p:cNvPicPr>
            <a:picLocks noChangeAspect="1" noChangeArrowheads="1"/>
          </p:cNvPicPr>
          <p:nvPr userDrawn="1"/>
        </p:nvPicPr>
        <p:blipFill>
          <a:blip r:embed="rId6">
            <a:biLevel thresh="50000"/>
            <a:alphaModFix amt="3000"/>
            <a:extLst>
              <a:ext uri="{28A0092B-C50C-407E-A947-70E740481C1C}">
                <a14:useLocalDpi xmlns:a14="http://schemas.microsoft.com/office/drawing/2010/main" val="0"/>
              </a:ext>
            </a:extLst>
          </a:blip>
          <a:srcRect/>
          <a:stretch>
            <a:fillRect/>
          </a:stretch>
        </p:blipFill>
        <p:spPr bwMode="auto">
          <a:xfrm>
            <a:off x="7190510" y="3588006"/>
            <a:ext cx="5001490" cy="3117594"/>
          </a:xfrm>
          <a:custGeom>
            <a:avLst/>
            <a:gdLst>
              <a:gd name="connsiteX0" fmla="*/ 0 w 5001490"/>
              <a:gd name="connsiteY0" fmla="*/ 0 h 3117594"/>
              <a:gd name="connsiteX1" fmla="*/ 4538660 w 5001490"/>
              <a:gd name="connsiteY1" fmla="*/ 0 h 3117594"/>
              <a:gd name="connsiteX2" fmla="*/ 4538660 w 5001490"/>
              <a:gd name="connsiteY2" fmla="*/ 439657 h 3117594"/>
              <a:gd name="connsiteX3" fmla="*/ 5001490 w 5001490"/>
              <a:gd name="connsiteY3" fmla="*/ 439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38660" y="0"/>
                </a:lnTo>
                <a:lnTo>
                  <a:pt x="4538660" y="439657"/>
                </a:lnTo>
                <a:lnTo>
                  <a:pt x="5001490" y="439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CE7FD11-F530-4082-8B2C-B37D253DC78C}"/>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4" name="TextBox 3">
            <a:extLst>
              <a:ext uri="{FF2B5EF4-FFF2-40B4-BE49-F238E27FC236}">
                <a16:creationId xmlns:a16="http://schemas.microsoft.com/office/drawing/2014/main" id="{0AF527F3-B463-DA25-41F8-4A2ED8A2C818}"/>
              </a:ext>
            </a:extLst>
          </p:cNvPr>
          <p:cNvSpPr txBox="1"/>
          <p:nvPr userDrawn="1"/>
        </p:nvSpPr>
        <p:spPr>
          <a:xfrm>
            <a:off x="393700" y="6336268"/>
            <a:ext cx="2836674" cy="369332"/>
          </a:xfrm>
          <a:prstGeom prst="rect">
            <a:avLst/>
          </a:prstGeom>
          <a:noFill/>
        </p:spPr>
        <p:txBody>
          <a:bodyPr wrap="none" rtlCol="0">
            <a:spAutoFit/>
          </a:bodyPr>
          <a:lstStyle/>
          <a:p>
            <a:r>
              <a:rPr lang="en-US" dirty="0">
                <a:solidFill>
                  <a:srgbClr val="39683E"/>
                </a:solidFill>
                <a:latin typeface="+mj-lt"/>
              </a:rPr>
              <a:t>NationalNutritionMonth.org</a:t>
            </a:r>
          </a:p>
        </p:txBody>
      </p:sp>
      <p:sp>
        <p:nvSpPr>
          <p:cNvPr id="5" name="TextBox 4">
            <a:extLst>
              <a:ext uri="{FF2B5EF4-FFF2-40B4-BE49-F238E27FC236}">
                <a16:creationId xmlns:a16="http://schemas.microsoft.com/office/drawing/2014/main" id="{48AE88A5-10C4-D346-7401-BDBE97FF73D2}"/>
              </a:ext>
            </a:extLst>
          </p:cNvPr>
          <p:cNvSpPr txBox="1"/>
          <p:nvPr userDrawn="1"/>
        </p:nvSpPr>
        <p:spPr>
          <a:xfrm>
            <a:off x="5291933" y="6336268"/>
            <a:ext cx="1543949" cy="369332"/>
          </a:xfrm>
          <a:prstGeom prst="rect">
            <a:avLst/>
          </a:prstGeom>
          <a:noFill/>
        </p:spPr>
        <p:txBody>
          <a:bodyPr wrap="none" rtlCol="0">
            <a:spAutoFit/>
          </a:bodyPr>
          <a:lstStyle/>
          <a:p>
            <a:r>
              <a:rPr lang="en-US" dirty="0">
                <a:solidFill>
                  <a:srgbClr val="B2B2B2"/>
                </a:solidFill>
              </a:rPr>
              <a:t>MARCH 2025</a:t>
            </a:r>
          </a:p>
        </p:txBody>
      </p:sp>
      <p:sp>
        <p:nvSpPr>
          <p:cNvPr id="6" name="TextBox 5">
            <a:extLst>
              <a:ext uri="{FF2B5EF4-FFF2-40B4-BE49-F238E27FC236}">
                <a16:creationId xmlns:a16="http://schemas.microsoft.com/office/drawing/2014/main" id="{AFC4AB49-E71E-772E-8D6F-8B562223A9F5}"/>
              </a:ext>
            </a:extLst>
          </p:cNvPr>
          <p:cNvSpPr txBox="1"/>
          <p:nvPr userDrawn="1"/>
        </p:nvSpPr>
        <p:spPr>
          <a:xfrm>
            <a:off x="10597423" y="6342102"/>
            <a:ext cx="1289777" cy="369332"/>
          </a:xfrm>
          <a:prstGeom prst="rect">
            <a:avLst/>
          </a:prstGeom>
          <a:noFill/>
        </p:spPr>
        <p:txBody>
          <a:bodyPr wrap="none" rtlCol="0">
            <a:spAutoFit/>
          </a:bodyPr>
          <a:lstStyle/>
          <a:p>
            <a:r>
              <a:rPr lang="en-US" dirty="0">
                <a:solidFill>
                  <a:srgbClr val="39683E"/>
                </a:solidFill>
                <a:latin typeface="+mj-lt"/>
              </a:rPr>
              <a:t>eatright.org</a:t>
            </a:r>
          </a:p>
        </p:txBody>
      </p:sp>
    </p:spTree>
    <p:extLst>
      <p:ext uri="{BB962C8B-B14F-4D97-AF65-F5344CB8AC3E}">
        <p14:creationId xmlns:p14="http://schemas.microsoft.com/office/powerpoint/2010/main" val="38016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search Theme 1">
    <p:spTree>
      <p:nvGrpSpPr>
        <p:cNvPr id="1" name=""/>
        <p:cNvGrpSpPr/>
        <p:nvPr/>
      </p:nvGrpSpPr>
      <p:grpSpPr>
        <a:xfrm>
          <a:off x="0" y="0"/>
          <a:ext cx="0" cy="0"/>
          <a:chOff x="0" y="0"/>
          <a:chExt cx="0" cy="0"/>
        </a:xfrm>
      </p:grpSpPr>
      <p:pic>
        <p:nvPicPr>
          <p:cNvPr id="23554" name="Picture 2" descr="Decorative photo: stethoscope laying on a medical chart">
            <a:extLst>
              <a:ext uri="{FF2B5EF4-FFF2-40B4-BE49-F238E27FC236}">
                <a16:creationId xmlns:a16="http://schemas.microsoft.com/office/drawing/2014/main" id="{E28FD604-A92D-496B-B012-D03E903B3FE9}"/>
              </a:ext>
            </a:extLst>
          </p:cNvPr>
          <p:cNvPicPr>
            <a:picLocks noChangeArrowheads="1"/>
          </p:cNvPicPr>
          <p:nvPr userDrawn="1"/>
        </p:nvPicPr>
        <p:blipFill rotWithShape="1">
          <a:blip r:embed="rId3">
            <a:alphaModFix amt="10000"/>
            <a:extLst>
              <a:ext uri="{28A0092B-C50C-407E-A947-70E740481C1C}">
                <a14:useLocalDpi xmlns:a14="http://schemas.microsoft.com/office/drawing/2010/main" val="0"/>
              </a:ext>
            </a:extLst>
          </a:blip>
          <a:srcRect t="12170" b="1217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0032149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7633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ublic Policy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15" descr="Decorative photo: scales of justice">
            <a:extLst>
              <a:ext uri="{FF2B5EF4-FFF2-40B4-BE49-F238E27FC236}">
                <a16:creationId xmlns:a16="http://schemas.microsoft.com/office/drawing/2014/main" id="{C6C17E4D-2017-4ED4-89C8-59FAA58B5548}"/>
              </a:ext>
            </a:extLst>
          </p:cNvPr>
          <p:cNvPicPr>
            <a:picLocks/>
          </p:cNvPicPr>
          <p:nvPr userDrawn="1"/>
        </p:nvPicPr>
        <p:blipFill rotWithShape="1">
          <a:blip r:embed="rId3">
            <a:alphaModFix amt="15000"/>
          </a:blip>
          <a:srcRect t="22095" b="322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409070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BFE64D6F-A73F-4D7A-919D-4296041A6329}"/>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898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blic Policy Theme 2">
    <p:spTree>
      <p:nvGrpSpPr>
        <p:cNvPr id="1" name=""/>
        <p:cNvGrpSpPr/>
        <p:nvPr/>
      </p:nvGrpSpPr>
      <p:grpSpPr>
        <a:xfrm>
          <a:off x="0" y="0"/>
          <a:ext cx="0" cy="0"/>
          <a:chOff x="0" y="0"/>
          <a:chExt cx="0" cy="0"/>
        </a:xfrm>
      </p:grpSpPr>
      <p:pic>
        <p:nvPicPr>
          <p:cNvPr id="8" name="Picture Placeholder 5" descr="Decorative photo: dome of a government building ">
            <a:extLst>
              <a:ext uri="{FF2B5EF4-FFF2-40B4-BE49-F238E27FC236}">
                <a16:creationId xmlns:a16="http://schemas.microsoft.com/office/drawing/2014/main" id="{F6E84007-FCC9-4A7F-B5B0-D72B5EBAF387}"/>
              </a:ext>
            </a:extLst>
          </p:cNvPr>
          <p:cNvPicPr>
            <a:picLocks/>
          </p:cNvPicPr>
          <p:nvPr userDrawn="1"/>
        </p:nvPicPr>
        <p:blipFill rotWithShape="1">
          <a:blip r:embed="rId3">
            <a:alphaModFix amt="10000"/>
          </a:blip>
          <a:srcRect t="5937" b="56533"/>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7566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02657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eadership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5" descr="Decorative photo: People in meeting sitting around a table">
            <a:extLst>
              <a:ext uri="{FF2B5EF4-FFF2-40B4-BE49-F238E27FC236}">
                <a16:creationId xmlns:a16="http://schemas.microsoft.com/office/drawing/2014/main" id="{F5808310-5ED5-4C15-8D0A-EBCD71556E30}"/>
              </a:ext>
            </a:extLst>
          </p:cNvPr>
          <p:cNvPicPr>
            <a:picLocks/>
          </p:cNvPicPr>
          <p:nvPr userDrawn="1"/>
        </p:nvPicPr>
        <p:blipFill rotWithShape="1">
          <a:blip r:embed="rId3">
            <a:alphaModFix amt="15000"/>
          </a:blip>
          <a:srcRect t="14584" b="10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47887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6BB49C0-DE27-BF78-0EC5-CAFF60D0EFB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91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adership Theme 2">
    <p:spTree>
      <p:nvGrpSpPr>
        <p:cNvPr id="1" name=""/>
        <p:cNvGrpSpPr/>
        <p:nvPr/>
      </p:nvGrpSpPr>
      <p:grpSpPr>
        <a:xfrm>
          <a:off x="0" y="0"/>
          <a:ext cx="0" cy="0"/>
          <a:chOff x="0" y="0"/>
          <a:chExt cx="0" cy="0"/>
        </a:xfrm>
      </p:grpSpPr>
      <p:pic>
        <p:nvPicPr>
          <p:cNvPr id="8" name="Picture Placeholder 5" descr="Hands held up high during a conference">
            <a:extLst>
              <a:ext uri="{FF2B5EF4-FFF2-40B4-BE49-F238E27FC236}">
                <a16:creationId xmlns:a16="http://schemas.microsoft.com/office/drawing/2014/main" id="{B0D26241-7570-438A-A78E-62946DED3879}"/>
              </a:ext>
            </a:extLst>
          </p:cNvPr>
          <p:cNvPicPr>
            <a:picLocks/>
          </p:cNvPicPr>
          <p:nvPr userDrawn="1"/>
        </p:nvPicPr>
        <p:blipFill rotWithShape="1">
          <a:blip r:embed="rId3">
            <a:alphaModFix amt="35000"/>
          </a:blip>
          <a:srcRect t="7813" b="7813"/>
          <a:stretch/>
        </p:blipFill>
        <p:spPr>
          <a:xfrm>
            <a:off x="0" y="0"/>
            <a:ext cx="12192000" cy="6858000"/>
          </a:xfrm>
          <a:prstGeom prst="rect">
            <a:avLst/>
          </a:prstGeom>
          <a:noFill/>
        </p:spPr>
      </p:pic>
      <p:sp>
        <p:nvSpPr>
          <p:cNvPr id="3" name="Rectangle 2" descr="Decorative photo: Audience members raising their hands during a presentation">
            <a:extLst>
              <a:ext uri="{FF2B5EF4-FFF2-40B4-BE49-F238E27FC236}">
                <a16:creationId xmlns:a16="http://schemas.microsoft.com/office/drawing/2014/main" id="{4F9A946C-9D47-4340-AEB9-8922CC0D59D4}"/>
              </a:ext>
            </a:extLst>
          </p:cNvPr>
          <p:cNvSpPr>
            <a:spLocks/>
          </p:cNvSpPr>
          <p:nvPr userDrawn="1"/>
        </p:nvSpPr>
        <p:spPr>
          <a:xfrm>
            <a:off x="0" y="0"/>
            <a:ext cx="12192000" cy="6858000"/>
          </a:xfrm>
          <a:prstGeom prst="rect">
            <a:avLst/>
          </a:prstGeom>
          <a:gradFill flip="none" rotWithShape="1">
            <a:gsLst>
              <a:gs pos="0">
                <a:schemeClr val="bg1">
                  <a:lumMod val="95000"/>
                  <a:alpha val="5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603336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2" descr="eatright logo">
            <a:extLst>
              <a:ext uri="{FF2B5EF4-FFF2-40B4-BE49-F238E27FC236}">
                <a16:creationId xmlns:a16="http://schemas.microsoft.com/office/drawing/2014/main" id="{5F0A1013-E99E-4691-AE04-11A438BA555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811A77D-6866-402E-B6EB-E3649F75E0FB}"/>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BAD5FB16-51F7-45B9-8F4E-469C957562C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3" name="Rectangle: Rounded Corners 12">
            <a:extLst>
              <a:ext uri="{FF2B5EF4-FFF2-40B4-BE49-F238E27FC236}">
                <a16:creationId xmlns:a16="http://schemas.microsoft.com/office/drawing/2014/main" id="{44BF7E2D-74B4-4FEA-8E98-58D11822DEDE}"/>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9906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adership Theme 3">
    <p:bg>
      <p:bgPr>
        <a:solidFill>
          <a:schemeClr val="accent1"/>
        </a:solidFill>
        <a:effectLst/>
      </p:bgPr>
    </p:bg>
    <p:spTree>
      <p:nvGrpSpPr>
        <p:cNvPr id="1" name=""/>
        <p:cNvGrpSpPr/>
        <p:nvPr/>
      </p:nvGrpSpPr>
      <p:grpSpPr>
        <a:xfrm>
          <a:off x="0" y="0"/>
          <a:ext cx="0" cy="0"/>
          <a:chOff x="0" y="0"/>
          <a:chExt cx="0" cy="0"/>
        </a:xfrm>
      </p:grpSpPr>
      <p:pic>
        <p:nvPicPr>
          <p:cNvPr id="12" name="Picture Placeholder 5" descr="Decorative photo: Audience members raising their hands during a presentation">
            <a:extLst>
              <a:ext uri="{FF2B5EF4-FFF2-40B4-BE49-F238E27FC236}">
                <a16:creationId xmlns:a16="http://schemas.microsoft.com/office/drawing/2014/main" id="{14776F8A-1DAA-40BE-B303-15DEF5531EDE}"/>
              </a:ext>
            </a:extLst>
          </p:cNvPr>
          <p:cNvPicPr>
            <a:picLocks/>
          </p:cNvPicPr>
          <p:nvPr userDrawn="1"/>
        </p:nvPicPr>
        <p:blipFill rotWithShape="1">
          <a:blip r:embed="rId3">
            <a:alphaModFix amt="15000"/>
          </a:blip>
          <a:srcRect t="7813" b="7813"/>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265759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8E1462DA-2BAE-2376-1C85-35EFB8F840C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441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ayment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9" descr="Decorative photo: Conceptual illustration of a practitioner surrounded by health icons">
            <a:extLst>
              <a:ext uri="{FF2B5EF4-FFF2-40B4-BE49-F238E27FC236}">
                <a16:creationId xmlns:a16="http://schemas.microsoft.com/office/drawing/2014/main" id="{AD284D24-9106-48AE-8684-7CB32898B845}"/>
              </a:ext>
            </a:extLst>
          </p:cNvPr>
          <p:cNvPicPr>
            <a:picLocks/>
          </p:cNvPicPr>
          <p:nvPr userDrawn="1"/>
        </p:nvPicPr>
        <p:blipFill>
          <a:blip r:embed="rId3">
            <a:alphaModFix amt="10000"/>
          </a:blip>
          <a:srcRect t="430" b="430"/>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39229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94AAF77-D22E-D55D-B3C3-76EE532B2D0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378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yment Theme 2">
    <p:spTree>
      <p:nvGrpSpPr>
        <p:cNvPr id="1" name=""/>
        <p:cNvGrpSpPr/>
        <p:nvPr/>
      </p:nvGrpSpPr>
      <p:grpSpPr>
        <a:xfrm>
          <a:off x="0" y="0"/>
          <a:ext cx="0" cy="0"/>
          <a:chOff x="0" y="0"/>
          <a:chExt cx="0" cy="0"/>
        </a:xfrm>
      </p:grpSpPr>
      <p:pic>
        <p:nvPicPr>
          <p:cNvPr id="6" name="Picture Placeholder 5" descr="Decorative photo: Students engaging in class">
            <a:extLst>
              <a:ext uri="{FF2B5EF4-FFF2-40B4-BE49-F238E27FC236}">
                <a16:creationId xmlns:a16="http://schemas.microsoft.com/office/drawing/2014/main" id="{E9D0D054-C651-494A-861B-0377515DD870}"/>
              </a:ext>
            </a:extLst>
          </p:cNvPr>
          <p:cNvPicPr>
            <a:picLocks/>
          </p:cNvPicPr>
          <p:nvPr userDrawn="1"/>
        </p:nvPicPr>
        <p:blipFill>
          <a:blip r:embed="rId3">
            <a:alphaModFix amt="20000"/>
          </a:blip>
          <a:srcRect t="7795" b="7795"/>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816563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13307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4217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11841" cy="492443"/>
          </a:xfrm>
        </p:spPr>
        <p:txBody>
          <a:bodyPr vert="horz" lIns="0" tIns="0" rIns="0" bIns="0" rtlCol="0" anchor="b" anchorCtr="0">
            <a:spAutoFit/>
          </a:bodyPr>
          <a:lstStyle>
            <a:lvl1pPr>
              <a:defRPr lang="en-US" sz="3200"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11841"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11841" cy="1846659"/>
          </a:xfrm>
        </p:spPr>
        <p:txBody>
          <a:bodyPr wrap="square">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6361504" y="527632"/>
            <a:ext cx="5511841" cy="492443"/>
          </a:xfrm>
        </p:spPr>
        <p:txBody>
          <a:bodyPr anchor="ctr" anchorCtr="0"/>
          <a:lstStyle>
            <a:lvl1pPr marL="0" indent="0">
              <a:buFontTx/>
              <a:buNone/>
              <a:defRPr sz="3200">
                <a:solidFill>
                  <a:schemeClr val="bg1"/>
                </a:solidFill>
                <a:latin typeface="+mj-lt"/>
              </a:defRPr>
            </a:lvl1pPr>
            <a:lvl2pPr marL="0" indent="0">
              <a:buFontTx/>
              <a:buNone/>
              <a:defRPr/>
            </a:lvl2pPr>
            <a:lvl3pPr marL="0" indent="0">
              <a:buFontTx/>
              <a:buNone/>
              <a:defRPr/>
            </a:lvl3pPr>
            <a:lvl4pPr marL="228600" indent="0">
              <a:buFontTx/>
              <a:buNone/>
              <a:defRPr/>
            </a:lvl4pPr>
            <a:lvl5pPr marL="4572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6" name="Picture 2" descr="eatright logo">
            <a:extLst>
              <a:ext uri="{FF2B5EF4-FFF2-40B4-BE49-F238E27FC236}">
                <a16:creationId xmlns:a16="http://schemas.microsoft.com/office/drawing/2014/main" id="{4542A57C-7D3A-4BB5-B362-8D46893F30C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5">
            <a:extLst>
              <a:ext uri="{FF2B5EF4-FFF2-40B4-BE49-F238E27FC236}">
                <a16:creationId xmlns:a16="http://schemas.microsoft.com/office/drawing/2014/main" id="{FBFE79BF-DC50-493C-961C-E57448CD2CD1}"/>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userDrawn="1"/>
        </p:nvSpPr>
        <p:spPr>
          <a:xfrm>
            <a:off x="6137564" y="682413"/>
            <a:ext cx="182880" cy="1828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AE5BB56-AE6B-46DF-95BB-4849023DAACC}"/>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199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572028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b" anchorCtr="0">
            <a:spAutoFit/>
          </a:bodyPr>
          <a:lstStyle>
            <a:lvl1pPr>
              <a:defRPr lang="en-US" sz="3200" dirty="0">
                <a:solidFill>
                  <a:schemeClr val="accent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tx1"/>
                </a:solidFill>
              </a:defRPr>
            </a:lvl1pPr>
            <a:lvl2pPr marL="228600" indent="-228600">
              <a:spcAft>
                <a:spcPts val="600"/>
              </a:spcAft>
              <a:defRPr>
                <a:solidFill>
                  <a:schemeClr val="tx1"/>
                </a:solidFill>
              </a:defRPr>
            </a:lvl2pPr>
            <a:lvl3pPr marL="457200" indent="-228600">
              <a:spcAft>
                <a:spcPts val="600"/>
              </a:spcAft>
              <a:defRPr>
                <a:solidFill>
                  <a:schemeClr val="tx1"/>
                </a:solidFill>
              </a:defRPr>
            </a:lvl3pPr>
            <a:lvl4pPr marL="685800" indent="-228600">
              <a:spcAft>
                <a:spcPts val="600"/>
              </a:spcAft>
              <a:buFont typeface="Arial" panose="020B0604020202020204" pitchFamily="34" charset="0"/>
              <a:buChar char="•"/>
              <a:defRPr>
                <a:solidFill>
                  <a:schemeClr val="tx1"/>
                </a:solidFill>
              </a:defRPr>
            </a:lvl4pPr>
            <a:lvl5pPr>
              <a:spcAft>
                <a:spcPts val="600"/>
              </a:spcAft>
              <a:defRPr/>
            </a:lvl5pPr>
            <a:lvl6pPr>
              <a:spcAft>
                <a:spcPts val="60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6361504" y="567267"/>
            <a:ext cx="5490403" cy="5655733"/>
          </a:xfrm>
          <a:prstGeom prst="rect">
            <a:avLst/>
          </a:prstGeom>
        </p:spPr>
        <p:txBody>
          <a:bodyPr anchor="ctr" anchorCtr="0">
            <a:noAutofit/>
          </a:bodyPr>
          <a:lstStyle>
            <a:lvl1pPr marL="0" indent="0" algn="ctr">
              <a:buFontTx/>
              <a:buNone/>
              <a:defRPr>
                <a:solidFill>
                  <a:schemeClr val="bg1"/>
                </a:solidFill>
              </a:defRPr>
            </a:lvl1pPr>
          </a:lstStyle>
          <a:p>
            <a:r>
              <a:rPr lang="en-US"/>
              <a:t>Click icon to add picture</a:t>
            </a:r>
            <a:endParaRPr lang="en-GB" dirty="0"/>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7820EEE8-B75A-46CE-986C-E1CC0BCFE92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D08A0139-F198-4A99-B6E6-F5FAE28C9773}"/>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Tree>
    <p:extLst>
      <p:ext uri="{BB962C8B-B14F-4D97-AF65-F5344CB8AC3E}">
        <p14:creationId xmlns:p14="http://schemas.microsoft.com/office/powerpoint/2010/main" val="10408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426713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descr="Academy logo">
            <a:extLst>
              <a:ext uri="{FF2B5EF4-FFF2-40B4-BE49-F238E27FC236}">
                <a16:creationId xmlns:a16="http://schemas.microsoft.com/office/drawing/2014/main" id="{5002F60C-C64D-462D-AB3A-0959D2A1D6E9}"/>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7456827" y="427640"/>
            <a:ext cx="4174064" cy="753386"/>
          </a:xfrm>
          <a:prstGeom prst="rect">
            <a:avLst/>
          </a:prstGeom>
        </p:spPr>
      </p:pic>
      <p:pic>
        <p:nvPicPr>
          <p:cNvPr id="15" name="Picture 14">
            <a:extLst>
              <a:ext uri="{FF2B5EF4-FFF2-40B4-BE49-F238E27FC236}">
                <a16:creationId xmlns:a16="http://schemas.microsoft.com/office/drawing/2014/main" id="{69276587-8482-4F1C-B0F2-67645C5A886B}"/>
              </a:ext>
              <a:ext uri="{C183D7F6-B498-43B3-948B-1728B52AA6E4}">
                <adec:decorative xmlns:adec="http://schemas.microsoft.com/office/drawing/2017/decorative" val="1"/>
              </a:ext>
            </a:extLst>
          </p:cNvPr>
          <p:cNvPicPr>
            <a:picLocks noChangeAspect="1" noChangeArrowheads="1"/>
          </p:cNvPicPr>
          <p:nvPr userDrawn="1"/>
        </p:nvPicPr>
        <p:blipFill>
          <a:blip r:embed="rId7">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B545674-149D-47BE-AA7E-FFBBC9D13BD9}"/>
              </a:ext>
            </a:extLst>
          </p:cNvPr>
          <p:cNvPicPr>
            <a:picLocks noChangeAspect="1"/>
          </p:cNvPicPr>
          <p:nvPr userDrawn="1"/>
        </p:nvPicPr>
        <p:blipFill>
          <a:blip r:embed="rId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6987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preserve="1" userDrawn="1">
  <p:cSld name="Divider 2">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1"/>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4">
              <a:lumMod val="40000"/>
              <a:lumOff val="6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54FE2F90-A1F9-4B35-9BF2-EF3B3013F58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62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3" name="Picture 2" descr="Eatright Logo PNG Vector (SVG) ">
            <a:extLst>
              <a:ext uri="{FF2B5EF4-FFF2-40B4-BE49-F238E27FC236}">
                <a16:creationId xmlns:a16="http://schemas.microsoft.com/office/drawing/2014/main" id="{6DD508B3-B8CF-5764-F693-BBA5428A2C9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4">
            <a:extLst>
              <a:ext uri="{FF2B5EF4-FFF2-40B4-BE49-F238E27FC236}">
                <a16:creationId xmlns:a16="http://schemas.microsoft.com/office/drawing/2014/main" id="{069E644F-0A06-76C1-051E-EB4D734C358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945AB80-77D3-37E1-0112-2D253FA95C5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Tree>
    <p:extLst>
      <p:ext uri="{BB962C8B-B14F-4D97-AF65-F5344CB8AC3E}">
        <p14:creationId xmlns:p14="http://schemas.microsoft.com/office/powerpoint/2010/main" val="3359794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Divider Contras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288803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tx1"/>
                </a:solidFill>
              </a:defRPr>
            </a:lvl1pPr>
          </a:lstStyle>
          <a:p>
            <a:pPr lvl="0"/>
            <a:r>
              <a:rPr lang="en-US" dirty="0"/>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916EA5F2-4F10-4B8B-95E1-73C96CBAB2D2}"/>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5">
            <a:extLst>
              <a:ext uri="{FF2B5EF4-FFF2-40B4-BE49-F238E27FC236}">
                <a16:creationId xmlns:a16="http://schemas.microsoft.com/office/drawing/2014/main" id="{B3889CD4-221C-47F5-AE23-FFCC4215A82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101CFAF0-8F16-F9EA-ED06-40DF7EF565D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34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85032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Title"/>
          <p:cNvSpPr>
            <a:spLocks noGrp="1"/>
          </p:cNvSpPr>
          <p:nvPr>
            <p:ph type="title" hasCustomPrompt="1"/>
          </p:nvPr>
        </p:nvSpPr>
        <p:spPr>
          <a:xfrm>
            <a:off x="1527792" y="3121224"/>
            <a:ext cx="9136416" cy="615553"/>
          </a:xfrm>
        </p:spPr>
        <p:txBody>
          <a:bodyPr vert="horz" wrap="square" anchor="ctr">
            <a:spAutoFit/>
          </a:bodyPr>
          <a:lstStyle>
            <a:lvl1pPr algn="ctr">
              <a:defRPr sz="4000">
                <a:solidFill>
                  <a:schemeClr val="bg1"/>
                </a:solidFill>
              </a:defRPr>
            </a:lvl1pPr>
          </a:lstStyle>
          <a:p>
            <a:r>
              <a:rPr lang="en-US" dirty="0"/>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B5562CF6-0AF8-493F-9AA3-2F1FA6DFF4D7}"/>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a:extLst>
              <a:ext uri="{FF2B5EF4-FFF2-40B4-BE49-F238E27FC236}">
                <a16:creationId xmlns:a16="http://schemas.microsoft.com/office/drawing/2014/main" id="{D5B83802-6B2E-4AD2-9C56-32E4476C24FA}"/>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6F4FD87C-8BFF-2514-08E8-B7F9707A6D88}"/>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976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16658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87367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6449573"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87367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6449573"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3661626"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923751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3661626"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923751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470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917250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340093" y="281411"/>
            <a:ext cx="11511814" cy="984885"/>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dirty="0"/>
              <a:t>Two lines </a:t>
            </a:r>
            <a:br>
              <a:rPr lang="en-US" dirty="0"/>
            </a:br>
            <a:r>
              <a:rPr lang="en-US" dirty="0"/>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340093" y="1579347"/>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9" name="Rectangle: Rounded Corners 18">
            <a:extLst>
              <a:ext uri="{FF2B5EF4-FFF2-40B4-BE49-F238E27FC236}">
                <a16:creationId xmlns:a16="http://schemas.microsoft.com/office/drawing/2014/main" id="{871F122C-A9BF-4CE6-93B2-E227572893B6}"/>
              </a:ext>
              <a:ext uri="{C183D7F6-B498-43B3-948B-1728B52AA6E4}">
                <adec:decorative xmlns:adec="http://schemas.microsoft.com/office/drawing/2017/decorative" val="1"/>
              </a:ext>
            </a:extLst>
          </p:cNvPr>
          <p:cNvSpPr>
            <a:spLocks/>
          </p:cNvSpPr>
          <p:nvPr userDrawn="1"/>
        </p:nvSpPr>
        <p:spPr>
          <a:xfrm>
            <a:off x="130174" y="281411"/>
            <a:ext cx="99897" cy="98488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57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16556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41E90BF1-7FB0-42D6-806B-00C39E58CEA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0237486E-CFE5-4644-BE51-5B934893AE34}"/>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874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a:extLst>
              <a:ext uri="{FF2B5EF4-FFF2-40B4-BE49-F238E27FC236}">
                <a16:creationId xmlns:a16="http://schemas.microsoft.com/office/drawing/2014/main" id="{BE6ADA43-79D6-4C71-B1F1-ECD15A8A5D86}"/>
              </a:ext>
            </a:extLst>
          </p:cNvPr>
          <p:cNvSpPr>
            <a:spLocks noGrp="1"/>
          </p:cNvSpPr>
          <p:nvPr>
            <p:ph type="chart" sz="quarter" idx="14"/>
          </p:nvPr>
        </p:nvSpPr>
        <p:spPr>
          <a:xfrm>
            <a:off x="6361504" y="1384614"/>
            <a:ext cx="5490403" cy="4448150"/>
          </a:xfrm>
        </p:spPr>
        <p:txBody>
          <a:bodyPr anchor="ctr" anchorCtr="0">
            <a:noAutofit/>
          </a:bodyPr>
          <a:lstStyle>
            <a:lvl1pPr marL="0" indent="0" algn="ctr">
              <a:buFontTx/>
              <a:buNone/>
              <a:defRPr>
                <a:solidFill>
                  <a:schemeClr val="tx1"/>
                </a:solidFill>
              </a:defRPr>
            </a:lvl1pPr>
          </a:lstStyle>
          <a:p>
            <a:r>
              <a:rPr lang="en-US"/>
              <a:t>Click icon to add chart</a:t>
            </a:r>
            <a:endParaRPr lang="en-GB"/>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6A0E25C2-0519-40DE-9BA9-390E1B0F515F}"/>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059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pic>
        <p:nvPicPr>
          <p:cNvPr id="16" name="Picture 2" descr="eatright logo">
            <a:extLst>
              <a:ext uri="{FF2B5EF4-FFF2-40B4-BE49-F238E27FC236}">
                <a16:creationId xmlns:a16="http://schemas.microsoft.com/office/drawing/2014/main" id="{445AB55F-2846-4805-ADA2-5CDF0F3DD43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D67283D5-99FC-458C-A8DC-56AC2958880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84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0492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baseline="0">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able Placeholder 5">
            <a:extLst>
              <a:ext uri="{FF2B5EF4-FFF2-40B4-BE49-F238E27FC236}">
                <a16:creationId xmlns:a16="http://schemas.microsoft.com/office/drawing/2014/main" id="{D5319680-19BE-4542-AF1B-7A73621CFE63}"/>
              </a:ext>
            </a:extLst>
          </p:cNvPr>
          <p:cNvSpPr>
            <a:spLocks noGrp="1"/>
          </p:cNvSpPr>
          <p:nvPr>
            <p:ph type="tbl" sz="quarter" idx="15"/>
          </p:nvPr>
        </p:nvSpPr>
        <p:spPr>
          <a:xfrm>
            <a:off x="6361504" y="1384614"/>
            <a:ext cx="5561943" cy="4448150"/>
          </a:xfrm>
        </p:spPr>
        <p:txBody>
          <a:bodyPr anchor="ctr" anchorCtr="1">
            <a:noAutofit/>
          </a:bodyPr>
          <a:lstStyle>
            <a:lvl1pPr marL="0" indent="0">
              <a:buFontTx/>
              <a:buNone/>
              <a:defRPr>
                <a:solidFill>
                  <a:schemeClr val="tx1"/>
                </a:solidFill>
              </a:defRPr>
            </a:lvl1pPr>
          </a:lstStyle>
          <a:p>
            <a:r>
              <a:rPr lang="en-US"/>
              <a:t>Click icon to add table</a:t>
            </a:r>
            <a:endParaRPr lang="en-GB" dirty="0"/>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pic>
        <p:nvPicPr>
          <p:cNvPr id="17" name="Picture 2" descr="eatright logo">
            <a:extLst>
              <a:ext uri="{FF2B5EF4-FFF2-40B4-BE49-F238E27FC236}">
                <a16:creationId xmlns:a16="http://schemas.microsoft.com/office/drawing/2014/main" id="{31E37711-96E0-4C10-8363-510D48DE57BD}"/>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04A3E101-3644-4590-987E-43105085A2B3}"/>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80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636832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566482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1623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340093" y="1461558"/>
            <a:ext cx="11511814" cy="4031873"/>
          </a:xfrm>
        </p:spPr>
        <p:txBody>
          <a:bodyPr/>
          <a:lstStyle>
            <a:lvl1pPr marL="342900" indent="-342900">
              <a:spcAft>
                <a:spcPts val="300"/>
              </a:spcAft>
              <a:buFont typeface="+mj-lt"/>
              <a:buAutoNum type="arabicPeriod"/>
              <a:defRPr sz="1400">
                <a:latin typeface="+mn-lt"/>
              </a:defRPr>
            </a:lvl1pPr>
            <a:lvl2pPr marL="685800" indent="-339725">
              <a:spcAft>
                <a:spcPts val="300"/>
              </a:spcAft>
              <a:buClrTx/>
              <a:buFont typeface="+mj-lt"/>
              <a:buAutoNum type="alphaLcPeriod"/>
              <a:defRPr sz="1400">
                <a:latin typeface="+mn-lt"/>
              </a:defRPr>
            </a:lvl2pPr>
            <a:lvl3pPr marL="1031875" indent="-346075">
              <a:spcAft>
                <a:spcPts val="300"/>
              </a:spcAft>
              <a:buFont typeface="Symbol" panose="05050102010706020507" pitchFamily="18" charset="2"/>
              <a:buChar char="-"/>
              <a:defRPr sz="1400">
                <a:latin typeface="+mn-lt"/>
              </a:defRPr>
            </a:lvl3pPr>
            <a:lvl4pPr marL="1031875" indent="-346075">
              <a:spcAft>
                <a:spcPts val="300"/>
              </a:spcAft>
              <a:buFont typeface="Symbol" panose="05050102010706020507" pitchFamily="18" charset="2"/>
              <a:buChar char="-"/>
              <a:defRPr sz="1400">
                <a:latin typeface="+mn-lt"/>
              </a:defRPr>
            </a:lvl4pPr>
            <a:lvl5pPr>
              <a:defRPr>
                <a:latin typeface="+mn-lt"/>
              </a:defRPr>
            </a:lvl5pPr>
          </a:lstStyle>
          <a:p>
            <a:pPr lvl="0"/>
            <a:r>
              <a:rPr lang="de-DE" dirty="0"/>
              <a:t>Insert text</a:t>
            </a:r>
          </a:p>
          <a:p>
            <a:pPr lvl="1"/>
            <a:r>
              <a:rPr lang="de-DE" dirty="0"/>
              <a:t>Insert text</a:t>
            </a:r>
          </a:p>
          <a:p>
            <a:pPr lvl="2"/>
            <a:r>
              <a:rPr lang="de-DE" dirty="0"/>
              <a:t>Insert text</a:t>
            </a:r>
          </a:p>
          <a:p>
            <a:pPr lvl="3"/>
            <a:r>
              <a:rPr lang="de-DE" dirty="0"/>
              <a:t>Insert text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Topic ten</a:t>
            </a:r>
          </a:p>
        </p:txBody>
      </p:sp>
    </p:spTree>
    <p:extLst>
      <p:ext uri="{BB962C8B-B14F-4D97-AF65-F5344CB8AC3E}">
        <p14:creationId xmlns:p14="http://schemas.microsoft.com/office/powerpoint/2010/main" val="1821447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587832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038270851"/>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13" name="Textplatzhalter 7"/>
          <p:cNvSpPr>
            <a:spLocks noGrp="1"/>
          </p:cNvSpPr>
          <p:nvPr>
            <p:ph type="body" sz="quarter" idx="25" hasCustomPrompt="1"/>
          </p:nvPr>
        </p:nvSpPr>
        <p:spPr>
          <a:xfrm>
            <a:off x="339853"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dirty="0"/>
              <a:t>Add underline</a:t>
            </a:r>
          </a:p>
        </p:txBody>
      </p:sp>
      <p:sp>
        <p:nvSpPr>
          <p:cNvPr id="16" name="Textplatzhalter 7"/>
          <p:cNvSpPr>
            <a:spLocks noGrp="1"/>
          </p:cNvSpPr>
          <p:nvPr>
            <p:ph type="body" sz="quarter" idx="26" hasCustomPrompt="1"/>
          </p:nvPr>
        </p:nvSpPr>
        <p:spPr>
          <a:xfrm>
            <a:off x="6567056"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339852" y="1461557"/>
            <a:ext cx="5285090" cy="1549698"/>
          </a:xfrm>
        </p:spPr>
        <p:txBody>
          <a:bodyPr vert="horz" wrap="square" lIns="0" tIns="0" rIns="0" bIns="0" rtlCol="0">
            <a:noAutofit/>
          </a:bodyPr>
          <a:lstStyle>
            <a:lvl1pPr>
              <a:defRPr lang="de-DE" b="0" dirty="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14" name="Textplatzhalter 7"/>
          <p:cNvSpPr>
            <a:spLocks noGrp="1"/>
          </p:cNvSpPr>
          <p:nvPr>
            <p:ph type="body" sz="quarter" idx="36" hasCustomPrompt="1"/>
          </p:nvPr>
        </p:nvSpPr>
        <p:spPr>
          <a:xfrm>
            <a:off x="6567056" y="1461560"/>
            <a:ext cx="5285090" cy="1549698"/>
          </a:xfrm>
        </p:spPr>
        <p:txBody>
          <a:bodyPr vert="horz" wrap="square" lIns="0" tIns="0" rIns="0" bIns="0" rtlCol="0">
            <a:noAutofit/>
          </a:bodyPr>
          <a:lstStyle>
            <a:lvl1pPr>
              <a:defRPr lang="de-DE" b="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9" name="Bildplatzhalter 8"/>
          <p:cNvSpPr>
            <a:spLocks noGrp="1"/>
          </p:cNvSpPr>
          <p:nvPr>
            <p:ph type="pic" sz="quarter" idx="37" hasCustomPrompt="1"/>
          </p:nvPr>
        </p:nvSpPr>
        <p:spPr>
          <a:xfrm>
            <a:off x="339854"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
        <p:nvSpPr>
          <p:cNvPr id="15" name="Bildplatzhalter 8"/>
          <p:cNvSpPr>
            <a:spLocks noGrp="1"/>
          </p:cNvSpPr>
          <p:nvPr>
            <p:ph type="pic" sz="quarter" idx="38" hasCustomPrompt="1"/>
          </p:nvPr>
        </p:nvSpPr>
        <p:spPr>
          <a:xfrm>
            <a:off x="6567056"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Tree>
    <p:extLst>
      <p:ext uri="{BB962C8B-B14F-4D97-AF65-F5344CB8AC3E}">
        <p14:creationId xmlns:p14="http://schemas.microsoft.com/office/powerpoint/2010/main" val="443147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userDrawn="1">
            <p:custDataLst>
              <p:tags r:id="rId1"/>
            </p:custDataLst>
            <p:extLst>
              <p:ext uri="{D42A27DB-BD31-4B8C-83A1-F6EECF244321}">
                <p14:modId xmlns:p14="http://schemas.microsoft.com/office/powerpoint/2010/main" val="1781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69FF93C-FC33-4172-9C19-A73488365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4322196"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82974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3554696" cy="3390716"/>
          </a:xfrm>
          <a:solidFill>
            <a:schemeClr val="bg2"/>
          </a:solidFill>
        </p:spPr>
        <p:txBody>
          <a:bodyPr>
            <a:noAutofit/>
          </a:bodyPr>
          <a:lstStyle>
            <a:lvl1pPr marL="0" indent="0">
              <a:buFontTx/>
              <a:buNone/>
              <a:defRPr/>
            </a:lvl1pPr>
          </a:lstStyle>
          <a:p>
            <a:r>
              <a:rPr lang="de-DE"/>
              <a:t>Picture</a:t>
            </a:r>
          </a:p>
        </p:txBody>
      </p:sp>
      <p:sp>
        <p:nvSpPr>
          <p:cNvPr id="14" name="Bildplatzhalter 8"/>
          <p:cNvSpPr>
            <a:spLocks noGrp="1"/>
          </p:cNvSpPr>
          <p:nvPr>
            <p:ph type="pic" sz="quarter" idx="38" hasCustomPrompt="1"/>
          </p:nvPr>
        </p:nvSpPr>
        <p:spPr>
          <a:xfrm>
            <a:off x="4322195" y="2503441"/>
            <a:ext cx="3554696" cy="3390716"/>
          </a:xfrm>
          <a:solidFill>
            <a:schemeClr val="bg2"/>
          </a:solidFill>
        </p:spPr>
        <p:txBody>
          <a:bodyPr>
            <a:noAutofit/>
          </a:bodyPr>
          <a:lstStyle>
            <a:lvl1pPr marL="0" indent="0">
              <a:buFontTx/>
              <a:buNone/>
              <a:defRPr/>
            </a:lvl1pPr>
          </a:lstStyle>
          <a:p>
            <a:r>
              <a:rPr lang="de-DE"/>
              <a:t>Picture</a:t>
            </a:r>
          </a:p>
        </p:txBody>
      </p:sp>
      <p:sp>
        <p:nvSpPr>
          <p:cNvPr id="15" name="Bildplatzhalter 8"/>
          <p:cNvSpPr>
            <a:spLocks noGrp="1"/>
          </p:cNvSpPr>
          <p:nvPr>
            <p:ph type="pic" sz="quarter" idx="39" hasCustomPrompt="1"/>
          </p:nvPr>
        </p:nvSpPr>
        <p:spPr>
          <a:xfrm>
            <a:off x="8297451" y="2503441"/>
            <a:ext cx="3554696" cy="3390716"/>
          </a:xfrm>
          <a:solidFill>
            <a:schemeClr val="bg2"/>
          </a:solidFill>
        </p:spPr>
        <p:txBody>
          <a:bodyPr>
            <a:noAutofit/>
          </a:bodyPr>
          <a:lstStyle>
            <a:lvl1pPr marL="0" indent="0">
              <a:buFontTx/>
              <a:buNone/>
              <a:defRPr/>
            </a:lvl1pPr>
          </a:lstStyle>
          <a:p>
            <a:r>
              <a:rPr lang="de-DE"/>
              <a:t>Picture</a:t>
            </a:r>
          </a:p>
        </p:txBody>
      </p:sp>
    </p:spTree>
    <p:extLst>
      <p:ext uri="{BB962C8B-B14F-4D97-AF65-F5344CB8AC3E}">
        <p14:creationId xmlns:p14="http://schemas.microsoft.com/office/powerpoint/2010/main" val="203491344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userDrawn="1">
            <p:custDataLst>
              <p:tags r:id="rId1"/>
            </p:custDataLst>
            <p:extLst>
              <p:ext uri="{D42A27DB-BD31-4B8C-83A1-F6EECF244321}">
                <p14:modId xmlns:p14="http://schemas.microsoft.com/office/powerpoint/2010/main" val="4071373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52F81B2-4F7C-4C2E-AC09-A97C3A5E35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3267443"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9122626"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2729522" cy="3390716"/>
          </a:xfrm>
          <a:solidFill>
            <a:schemeClr val="bg2"/>
          </a:solidFill>
        </p:spPr>
        <p:txBody>
          <a:bodyPr/>
          <a:lstStyle>
            <a:lvl1pPr>
              <a:defRPr/>
            </a:lvl1pPr>
          </a:lstStyle>
          <a:p>
            <a:r>
              <a:rPr lang="de-DE"/>
              <a:t>Picture</a:t>
            </a:r>
          </a:p>
        </p:txBody>
      </p:sp>
      <p:sp>
        <p:nvSpPr>
          <p:cNvPr id="14" name="Bildplatzhalter 8"/>
          <p:cNvSpPr>
            <a:spLocks noGrp="1"/>
          </p:cNvSpPr>
          <p:nvPr>
            <p:ph type="pic" sz="quarter" idx="38" hasCustomPrompt="1"/>
          </p:nvPr>
        </p:nvSpPr>
        <p:spPr>
          <a:xfrm>
            <a:off x="3267443" y="2503441"/>
            <a:ext cx="2729522" cy="3390716"/>
          </a:xfrm>
          <a:solidFill>
            <a:schemeClr val="bg2"/>
          </a:solidFill>
        </p:spPr>
        <p:txBody>
          <a:bodyPr/>
          <a:lstStyle>
            <a:lvl1pPr>
              <a:defRPr/>
            </a:lvl1pPr>
          </a:lstStyle>
          <a:p>
            <a:r>
              <a:rPr lang="de-DE"/>
              <a:t>Picture</a:t>
            </a:r>
          </a:p>
        </p:txBody>
      </p:sp>
      <p:sp>
        <p:nvSpPr>
          <p:cNvPr id="15" name="Bildplatzhalter 8"/>
          <p:cNvSpPr>
            <a:spLocks noGrp="1"/>
          </p:cNvSpPr>
          <p:nvPr>
            <p:ph type="pic" sz="quarter" idx="39" hasCustomPrompt="1"/>
          </p:nvPr>
        </p:nvSpPr>
        <p:spPr>
          <a:xfrm>
            <a:off x="9122626" y="2503441"/>
            <a:ext cx="2729522" cy="3390716"/>
          </a:xfrm>
          <a:solidFill>
            <a:schemeClr val="bg2"/>
          </a:solidFill>
        </p:spPr>
        <p:txBody>
          <a:bodyPr/>
          <a:lstStyle>
            <a:lvl1pPr>
              <a:defRPr/>
            </a:lvl1pPr>
          </a:lstStyle>
          <a:p>
            <a:r>
              <a:rPr lang="de-DE"/>
              <a:t>Picture</a:t>
            </a:r>
          </a:p>
        </p:txBody>
      </p:sp>
      <p:sp>
        <p:nvSpPr>
          <p:cNvPr id="9" name="Textplatzhalter 4"/>
          <p:cNvSpPr>
            <a:spLocks noGrp="1"/>
          </p:cNvSpPr>
          <p:nvPr>
            <p:ph type="body" sz="quarter" idx="40" hasCustomPrompt="1"/>
          </p:nvPr>
        </p:nvSpPr>
        <p:spPr>
          <a:xfrm>
            <a:off x="6195034"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6195034" y="2503441"/>
            <a:ext cx="2729522" cy="3390716"/>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52548668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503538886"/>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4322195"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82974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3554696"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4322196" y="1461558"/>
            <a:ext cx="3554696"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8297452" y="1461558"/>
            <a:ext cx="3554696"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3554696"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4322195" y="3570057"/>
            <a:ext cx="3554696"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8297452" y="3570057"/>
            <a:ext cx="3554696"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56976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6450362"/>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67443"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9122626"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2729522"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67443" y="1461558"/>
            <a:ext cx="2729522"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9122626" y="1461558"/>
            <a:ext cx="2729522"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2729522"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3267443" y="3570057"/>
            <a:ext cx="2729522"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9122626" y="3570057"/>
            <a:ext cx="2729522" cy="1916113"/>
          </a:xfrm>
          <a:solidFill>
            <a:schemeClr val="bg2"/>
          </a:solidFill>
        </p:spPr>
        <p:txBody>
          <a:bodyPr/>
          <a:lstStyle>
            <a:lvl1pPr>
              <a:defRPr/>
            </a:lvl1pPr>
          </a:lstStyle>
          <a:p>
            <a:r>
              <a:rPr lang="de-DE"/>
              <a:t>Picture</a:t>
            </a:r>
          </a:p>
        </p:txBody>
      </p:sp>
      <p:sp>
        <p:nvSpPr>
          <p:cNvPr id="13" name="Textplatzhalter 7"/>
          <p:cNvSpPr>
            <a:spLocks noGrp="1"/>
          </p:cNvSpPr>
          <p:nvPr>
            <p:ph type="body" sz="quarter" idx="45" hasCustomPrompt="1"/>
          </p:nvPr>
        </p:nvSpPr>
        <p:spPr>
          <a:xfrm>
            <a:off x="6195034"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6195034" y="1461558"/>
            <a:ext cx="2729522" cy="2111405"/>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6195034" y="3570057"/>
            <a:ext cx="2729522"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142216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userDrawn="1">
            <p:custDataLst>
              <p:tags r:id="rId1"/>
            </p:custDataLst>
            <p:extLst>
              <p:ext uri="{D42A27DB-BD31-4B8C-83A1-F6EECF244321}">
                <p14:modId xmlns:p14="http://schemas.microsoft.com/office/powerpoint/2010/main" val="891119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282E807-4BDA-4F98-9983-D05F7D123C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6283036" y="1461557"/>
            <a:ext cx="5569112" cy="4585951"/>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p:nvPr>
        </p:nvSpPr>
        <p:spPr>
          <a:xfrm>
            <a:off x="339852" y="1461557"/>
            <a:ext cx="5569112"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29264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userDrawn="1">
            <p:custDataLst>
              <p:tags r:id="rId1"/>
            </p:custDataLst>
            <p:extLst>
              <p:ext uri="{D42A27DB-BD31-4B8C-83A1-F6EECF244321}">
                <p14:modId xmlns:p14="http://schemas.microsoft.com/office/powerpoint/2010/main" val="298973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D1D84B8-2423-4D13-9C4B-63EC131C0A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339852" y="1461558"/>
            <a:ext cx="5568696" cy="4431012"/>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p:nvPr>
        </p:nvSpPr>
        <p:spPr>
          <a:xfrm>
            <a:off x="6283452" y="1461558"/>
            <a:ext cx="5568696"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4429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userDrawn="1">
            <p:custDataLst>
              <p:tags r:id="rId1"/>
            </p:custDataLst>
            <p:extLst>
              <p:ext uri="{D42A27DB-BD31-4B8C-83A1-F6EECF244321}">
                <p14:modId xmlns:p14="http://schemas.microsoft.com/office/powerpoint/2010/main" val="223822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816437F-F1B7-4633-BB98-154D066350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7" name="Bildplatzhalter 8"/>
          <p:cNvSpPr>
            <a:spLocks noGrp="1"/>
          </p:cNvSpPr>
          <p:nvPr>
            <p:ph type="pic" sz="quarter" idx="38" hasCustomPrompt="1"/>
          </p:nvPr>
        </p:nvSpPr>
        <p:spPr>
          <a:xfrm>
            <a:off x="8288211" y="1461558"/>
            <a:ext cx="3563937" cy="4429424"/>
          </a:xfrm>
          <a:solidFill>
            <a:schemeClr val="bg2"/>
          </a:solidFill>
        </p:spPr>
        <p:txBody>
          <a:bodyPr/>
          <a:lstStyle>
            <a:lvl1pPr>
              <a:defRPr/>
            </a:lvl1pPr>
          </a:lstStyle>
          <a:p>
            <a:r>
              <a:rPr lang="de-DE"/>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p:nvPr>
        </p:nvSpPr>
        <p:spPr>
          <a:xfrm>
            <a:off x="339852" y="1461557"/>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43890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726901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472818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7" name="Picture 6" descr="Academy of Nutrition and Dietetics logo">
            <a:extLst>
              <a:ext uri="{FF2B5EF4-FFF2-40B4-BE49-F238E27FC236}">
                <a16:creationId xmlns:a16="http://schemas.microsoft.com/office/drawing/2014/main" id="{C01EE8CA-C7F5-44A8-9058-FD4772EF4698}"/>
              </a:ext>
            </a:extLst>
          </p:cNvPr>
          <p:cNvPicPr>
            <a:picLocks/>
          </p:cNvPicPr>
          <p:nvPr userDrawn="1"/>
        </p:nvPicPr>
        <p:blipFill>
          <a:blip r:embed="rId2"/>
          <a:stretch>
            <a:fillRect/>
          </a:stretch>
        </p:blipFill>
        <p:spPr>
          <a:xfrm>
            <a:off x="3601844" y="2978824"/>
            <a:ext cx="4988312" cy="900352"/>
          </a:xfrm>
          <a:prstGeom prst="rect">
            <a:avLst/>
          </a:prstGeom>
        </p:spPr>
      </p:pic>
    </p:spTree>
    <p:extLst>
      <p:ext uri="{BB962C8B-B14F-4D97-AF65-F5344CB8AC3E}">
        <p14:creationId xmlns:p14="http://schemas.microsoft.com/office/powerpoint/2010/main" val="3392083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049B0C51-BC6F-4309-892B-A3837D8D359B}"/>
              </a:ext>
            </a:extLst>
          </p:cNvPr>
          <p:cNvPicPr>
            <a:picLocks/>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46810" y="3004990"/>
            <a:ext cx="4698380" cy="848020"/>
          </a:xfrm>
          <a:prstGeom prst="rect">
            <a:avLst/>
          </a:prstGeom>
        </p:spPr>
      </p:pic>
    </p:spTree>
    <p:extLst>
      <p:ext uri="{BB962C8B-B14F-4D97-AF65-F5344CB8AC3E}">
        <p14:creationId xmlns:p14="http://schemas.microsoft.com/office/powerpoint/2010/main" val="1504749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2_End slide">
    <p:spTree>
      <p:nvGrpSpPr>
        <p:cNvPr id="1" name=""/>
        <p:cNvGrpSpPr/>
        <p:nvPr/>
      </p:nvGrpSpPr>
      <p:grpSpPr>
        <a:xfrm>
          <a:off x="0" y="0"/>
          <a:ext cx="0" cy="0"/>
          <a:chOff x="0" y="0"/>
          <a:chExt cx="0" cy="0"/>
        </a:xfrm>
      </p:grpSpPr>
      <p:pic>
        <p:nvPicPr>
          <p:cNvPr id="3" name="Picture 2" descr="Academy of Nutrition and Dietetics logo">
            <a:extLst>
              <a:ext uri="{FF2B5EF4-FFF2-40B4-BE49-F238E27FC236}">
                <a16:creationId xmlns:a16="http://schemas.microsoft.com/office/drawing/2014/main" id="{13E5D9F7-2FB7-4DCF-BE3D-4FFC27F9B0C9}"/>
              </a:ext>
            </a:extLst>
          </p:cNvPr>
          <p:cNvPicPr>
            <a:picLocks noChangeAspect="1"/>
          </p:cNvPicPr>
          <p:nvPr userDrawn="1"/>
        </p:nvPicPr>
        <p:blipFill>
          <a:blip r:embed="rId2"/>
          <a:stretch>
            <a:fillRect/>
          </a:stretch>
        </p:blipFill>
        <p:spPr>
          <a:xfrm>
            <a:off x="3923851" y="2720898"/>
            <a:ext cx="4344300" cy="1416204"/>
          </a:xfrm>
          <a:prstGeom prst="rect">
            <a:avLst/>
          </a:prstGeom>
        </p:spPr>
      </p:pic>
    </p:spTree>
    <p:extLst>
      <p:ext uri="{BB962C8B-B14F-4D97-AF65-F5344CB8AC3E}">
        <p14:creationId xmlns:p14="http://schemas.microsoft.com/office/powerpoint/2010/main" val="20295057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3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47791435-2917-4D8B-B0AA-76D49A2CE91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928947" y="2722560"/>
            <a:ext cx="4334108" cy="1412880"/>
          </a:xfrm>
          <a:prstGeom prst="rect">
            <a:avLst/>
          </a:prstGeom>
        </p:spPr>
      </p:pic>
    </p:spTree>
    <p:extLst>
      <p:ext uri="{BB962C8B-B14F-4D97-AF65-F5344CB8AC3E}">
        <p14:creationId xmlns:p14="http://schemas.microsoft.com/office/powerpoint/2010/main" val="3441612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92009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16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814375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79015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799342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9883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06527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350005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oleObject" Target="../embeddings/oleObject1.bin"/><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emf"/><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userDrawn="1">
            <p:custDataLst>
              <p:tags r:id="rId55"/>
            </p:custDataLst>
            <p:extLst>
              <p:ext uri="{D42A27DB-BD31-4B8C-83A1-F6EECF244321}">
                <p14:modId xmlns:p14="http://schemas.microsoft.com/office/powerpoint/2010/main" val="1581377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6" imgW="272" imgH="272" progId="TCLayout.ActiveDocument.1">
                  <p:embed/>
                </p:oleObj>
              </mc:Choice>
              <mc:Fallback>
                <p:oleObj name="think-cell Slide" r:id="rId56" imgW="272" imgH="272" progId="TCLayout.ActiveDocument.1">
                  <p:embed/>
                  <p:pic>
                    <p:nvPicPr>
                      <p:cNvPr id="5" name="Object 4" hidden="1">
                        <a:extLst>
                          <a:ext uri="{FF2B5EF4-FFF2-40B4-BE49-F238E27FC236}">
                            <a16:creationId xmlns:a16="http://schemas.microsoft.com/office/drawing/2014/main" id="{ED609D3C-BC29-4694-B89A-268F8CEBD7D8}"/>
                          </a:ext>
                        </a:extLst>
                      </p:cNvPr>
                      <p:cNvPicPr/>
                      <p:nvPr/>
                    </p:nvPicPr>
                    <p:blipFill>
                      <a:blip r:embed="rId57"/>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340093" y="527632"/>
            <a:ext cx="11511814" cy="492443"/>
          </a:xfrm>
          <a:prstGeom prst="rect">
            <a:avLst/>
          </a:prstGeom>
        </p:spPr>
        <p:txBody>
          <a:bodyPr vert="horz" lIns="0" tIns="0" rIns="0" bIns="0" rtlCol="0" anchor="b" anchorCtr="0">
            <a:spAutoFit/>
          </a:bodyPr>
          <a:lstStyle/>
          <a:p>
            <a:pPr lvl="0"/>
            <a:r>
              <a:rPr lang="en-US"/>
              <a:t>Click to edit Master title style</a:t>
            </a:r>
            <a:endParaRPr lang="en-US" dirty="0"/>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340093" y="1579347"/>
            <a:ext cx="11511814" cy="1846659"/>
          </a:xfrm>
          <a:prstGeom prst="rect">
            <a:avLst/>
          </a:prstGeom>
        </p:spPr>
        <p:txBody>
          <a:bodyPr vert="horz" lIns="0" tIns="0" rIns="0" bIns="0" rtlCol="0">
            <a:spAutoFit/>
          </a:bodyPr>
          <a:lstStyle/>
          <a:p>
            <a:pPr lvl="0"/>
            <a:r>
              <a:rPr lang="en-US" dirty="0"/>
              <a:t>Click to edit Master text styles</a:t>
            </a:r>
          </a:p>
          <a:p>
            <a:pPr marL="228600" lvl="1" indent="-228600" algn="l" defTabSz="914400" rtl="0" eaLnBrk="1" latinLnBrk="0" hangingPunct="1">
              <a:lnSpc>
                <a:spcPct val="100000"/>
              </a:lnSpc>
              <a:spcBef>
                <a:spcPts val="0"/>
              </a:spcBef>
              <a:spcAft>
                <a:spcPts val="600"/>
              </a:spcAft>
              <a:buFont typeface="Wingdings" panose="05000000000000000000" pitchFamily="2" charset="2"/>
              <a:buChar char="§"/>
            </a:pPr>
            <a:r>
              <a:rPr lang="en-US" dirty="0"/>
              <a:t>First level</a:t>
            </a:r>
          </a:p>
          <a:p>
            <a:pPr marL="457200" lvl="2" indent="-228600" algn="l" defTabSz="914400" rtl="0" eaLnBrk="1" latinLnBrk="0" hangingPunct="1">
              <a:lnSpc>
                <a:spcPct val="100000"/>
              </a:lnSpc>
              <a:spcBef>
                <a:spcPts val="0"/>
              </a:spcBef>
              <a:spcAft>
                <a:spcPts val="600"/>
              </a:spcAft>
              <a:buFont typeface="Nunito Light" panose="00000400000000000000" pitchFamily="2" charset="0"/>
              <a:buChar char="–"/>
            </a:pPr>
            <a:r>
              <a:rPr lang="en-US" dirty="0"/>
              <a:t>Second level</a:t>
            </a:r>
          </a:p>
          <a:p>
            <a:pPr marL="685800" lvl="3" indent="-228600" algn="l" defTabSz="914400" rtl="0" eaLnBrk="1" latinLnBrk="0" hangingPunct="1">
              <a:lnSpc>
                <a:spcPct val="100000"/>
              </a:lnSpc>
              <a:spcBef>
                <a:spcPts val="600"/>
              </a:spcBef>
              <a:spcAft>
                <a:spcPts val="600"/>
              </a:spcAft>
              <a:buFont typeface="Arial" panose="020B0604020202020204" pitchFamily="34" charset="0"/>
              <a:buChar char="•"/>
            </a:pPr>
            <a:r>
              <a:rPr lang="en-US" dirty="0"/>
              <a:t>Third level</a:t>
            </a:r>
          </a:p>
          <a:p>
            <a:pPr marL="914400" lvl="5" indent="-228600" algn="l" defTabSz="914400" rtl="0" eaLnBrk="1" latinLnBrk="0" hangingPunct="1">
              <a:lnSpc>
                <a:spcPct val="100000"/>
              </a:lnSpc>
              <a:spcBef>
                <a:spcPts val="600"/>
              </a:spcBef>
              <a:spcAft>
                <a:spcPts val="600"/>
              </a:spcAft>
              <a:buFont typeface="Courier New" panose="02070309020205020404" pitchFamily="49" charset="0"/>
              <a:buChar char="o"/>
            </a:pPr>
            <a:r>
              <a:rPr lang="en-US" dirty="0"/>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userDrawn="1"/>
        </p:nvPicPr>
        <p:blipFill>
          <a:blip r:embed="rId5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3" name="Picture 2" descr="Eatright Logo PNG Vector (SVG) ">
            <a:extLst>
              <a:ext uri="{FF2B5EF4-FFF2-40B4-BE49-F238E27FC236}">
                <a16:creationId xmlns:a16="http://schemas.microsoft.com/office/drawing/2014/main" id="{309A7F1D-8BFF-4315-8838-704A68F2252F}"/>
              </a:ext>
            </a:extLst>
          </p:cNvPr>
          <p:cNvPicPr>
            <a:picLocks noChangeAspect="1" noChangeArrowheads="1"/>
          </p:cNvPicPr>
          <p:nvPr userDrawn="1"/>
        </p:nvPicPr>
        <p:blipFill>
          <a:blip r:embed="rId59">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807007"/>
      </p:ext>
    </p:extLst>
  </p:cSld>
  <p:clrMap bg1="lt1" tx1="dk1" bg2="lt2" tx2="dk2" accent1="accent1" accent2="accent2" accent3="accent3" accent4="accent4" accent5="accent5" accent6="accent6" hlink="hlink" folHlink="folHlink"/>
  <p:sldLayoutIdLst>
    <p:sldLayoutId id="2147483660" r:id="rId1"/>
    <p:sldLayoutId id="2147483694" r:id="rId2"/>
    <p:sldLayoutId id="2147483695" r:id="rId3"/>
    <p:sldLayoutId id="2147483663" r:id="rId4"/>
    <p:sldLayoutId id="2147483701" r:id="rId5"/>
    <p:sldLayoutId id="2147483700" r:id="rId6"/>
    <p:sldLayoutId id="2147483702" r:id="rId7"/>
    <p:sldLayoutId id="2147483703" r:id="rId8"/>
    <p:sldLayoutId id="2147483704" r:id="rId9"/>
    <p:sldLayoutId id="2147483699" r:id="rId10"/>
    <p:sldLayoutId id="2147483705" r:id="rId11"/>
    <p:sldLayoutId id="2147483678" r:id="rId12"/>
    <p:sldLayoutId id="2147483679" r:id="rId13"/>
    <p:sldLayoutId id="2147483650" r:id="rId14"/>
    <p:sldLayoutId id="2147483674" r:id="rId15"/>
    <p:sldLayoutId id="2147483707" r:id="rId16"/>
    <p:sldLayoutId id="2147483706" r:id="rId17"/>
    <p:sldLayoutId id="2147483675" r:id="rId18"/>
    <p:sldLayoutId id="2147483709" r:id="rId19"/>
    <p:sldLayoutId id="2147483708" r:id="rId20"/>
    <p:sldLayoutId id="2147483710" r:id="rId21"/>
    <p:sldLayoutId id="2147483711" r:id="rId22"/>
    <p:sldLayoutId id="2147483712" r:id="rId23"/>
    <p:sldLayoutId id="2147483713" r:id="rId24"/>
    <p:sldLayoutId id="2147483716" r:id="rId25"/>
    <p:sldLayoutId id="2147483714" r:id="rId26"/>
    <p:sldLayoutId id="2147483715" r:id="rId27"/>
    <p:sldLayoutId id="2147483684" r:id="rId28"/>
    <p:sldLayoutId id="2147483689" r:id="rId29"/>
    <p:sldLayoutId id="2147483691" r:id="rId30"/>
    <p:sldLayoutId id="2147483661" r:id="rId31"/>
    <p:sldLayoutId id="2147483685" r:id="rId32"/>
    <p:sldLayoutId id="2147483683" r:id="rId33"/>
    <p:sldLayoutId id="2147483688" r:id="rId34"/>
    <p:sldLayoutId id="2147483681" r:id="rId35"/>
    <p:sldLayoutId id="2147483677" r:id="rId36"/>
    <p:sldLayoutId id="2147483692" r:id="rId37"/>
    <p:sldLayoutId id="2147483690" r:id="rId38"/>
    <p:sldLayoutId id="2147483693" r:id="rId39"/>
    <p:sldLayoutId id="2147483664" r:id="rId40"/>
    <p:sldLayoutId id="2147483662" r:id="rId41"/>
    <p:sldLayoutId id="2147483665" r:id="rId42"/>
    <p:sldLayoutId id="2147483666" r:id="rId43"/>
    <p:sldLayoutId id="2147483667" r:id="rId44"/>
    <p:sldLayoutId id="2147483668" r:id="rId45"/>
    <p:sldLayoutId id="2147483669" r:id="rId46"/>
    <p:sldLayoutId id="2147483670" r:id="rId47"/>
    <p:sldLayoutId id="2147483671" r:id="rId48"/>
    <p:sldLayoutId id="2147483672" r:id="rId49"/>
    <p:sldLayoutId id="2147483655" r:id="rId50"/>
    <p:sldLayoutId id="2147483696" r:id="rId51"/>
    <p:sldLayoutId id="2147483697" r:id="rId52"/>
    <p:sldLayoutId id="2147483698" r:id="rId53"/>
  </p:sldLayoutIdLst>
  <p:hf hdr="0" ftr="0" dt="0"/>
  <p:txStyles>
    <p:titleStyle>
      <a:lvl1pPr algn="l" defTabSz="914400" rtl="0" eaLnBrk="1" latinLnBrk="0" hangingPunct="1">
        <a:lnSpc>
          <a:spcPct val="100000"/>
        </a:lnSpc>
        <a:spcBef>
          <a:spcPct val="0"/>
        </a:spcBef>
        <a:buNone/>
        <a:defRPr lang="en-US" sz="32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2.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57.xml"/><Relationship Id="rId6" Type="http://schemas.openxmlformats.org/officeDocument/2006/relationships/image" Target="../media/image25.jpe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0.xml"/><Relationship Id="rId1" Type="http://schemas.openxmlformats.org/officeDocument/2006/relationships/tags" Target="../tags/tag58.xml"/><Relationship Id="rId6" Type="http://schemas.openxmlformats.org/officeDocument/2006/relationships/image" Target="../media/image14.jp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3.xml"/><Relationship Id="rId1" Type="http://schemas.openxmlformats.org/officeDocument/2006/relationships/tags" Target="../tags/tag59.xml"/><Relationship Id="rId5" Type="http://schemas.openxmlformats.org/officeDocument/2006/relationships/image" Target="../media/image1.emf"/><Relationship Id="rId4" Type="http://schemas.openxmlformats.org/officeDocument/2006/relationships/oleObject" Target="../embeddings/oleObject31.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53.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28.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54.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9.xml"/><Relationship Id="rId1" Type="http://schemas.openxmlformats.org/officeDocument/2006/relationships/tags" Target="../tags/tag55.xml"/><Relationship Id="rId6" Type="http://schemas.openxmlformats.org/officeDocument/2006/relationships/image" Target="../media/image22.jp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4.svg"/><Relationship Id="rId2" Type="http://schemas.openxmlformats.org/officeDocument/2006/relationships/slideLayout" Target="../slideLayouts/slideLayout17.xml"/><Relationship Id="rId1" Type="http://schemas.openxmlformats.org/officeDocument/2006/relationships/tags" Target="../tags/tag56.xml"/><Relationship Id="rId6" Type="http://schemas.openxmlformats.org/officeDocument/2006/relationships/image" Target="../media/image23.png"/><Relationship Id="rId5" Type="http://schemas.openxmlformats.org/officeDocument/2006/relationships/image" Target="../media/image1.emf"/><Relationship Id="rId4" Type="http://schemas.openxmlformats.org/officeDocument/2006/relationships/oleObject" Target="../embeddings/oleObject3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4239880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p:txBody>
          <a:bodyPr vert="horz"/>
          <a:lstStyle/>
          <a:p>
            <a:r>
              <a:rPr lang="en-GB" dirty="0"/>
              <a:t>National Nutrition Month</a:t>
            </a:r>
            <a:r>
              <a:rPr lang="en-GB" baseline="30000" dirty="0"/>
              <a:t>®</a:t>
            </a:r>
            <a:r>
              <a:rPr lang="en-GB" dirty="0"/>
              <a:t> 2026</a:t>
            </a:r>
          </a:p>
        </p:txBody>
      </p:sp>
    </p:spTree>
    <p:extLst>
      <p:ext uri="{BB962C8B-B14F-4D97-AF65-F5344CB8AC3E}">
        <p14:creationId xmlns:p14="http://schemas.microsoft.com/office/powerpoint/2010/main" val="1692747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1857861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a:extLst>
              <a:ext uri="{FF2B5EF4-FFF2-40B4-BE49-F238E27FC236}">
                <a16:creationId xmlns:a16="http://schemas.microsoft.com/office/drawing/2014/main" id="{94E78488-8129-4254-9BE9-7F5A4B282358}"/>
              </a:ext>
              <a:ext uri="{C183D7F6-B498-43B3-948B-1728B52AA6E4}">
                <adec:decorative xmlns:adec="http://schemas.microsoft.com/office/drawing/2017/decorative" val="1"/>
              </a:ext>
            </a:extLst>
          </p:cNvPr>
          <p:cNvPicPr>
            <a:picLocks noGrp="1" noChangeAspect="1"/>
          </p:cNvPicPr>
          <p:nvPr>
            <p:ph type="pic" sz="quarter" idx="10"/>
          </p:nvPr>
        </p:nvPicPr>
        <p:blipFill>
          <a:blip r:embed="rId6"/>
          <a:srcRect t="13" b="13"/>
          <a:stretch/>
        </p:blipFill>
        <p:spPr>
          <a:xfrm>
            <a:off x="0" y="0"/>
            <a:ext cx="5370897" cy="6858000"/>
          </a:xfrm>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70419" y="2588731"/>
            <a:ext cx="5860472" cy="1477328"/>
          </a:xfrm>
        </p:spPr>
        <p:txBody>
          <a:bodyPr vert="horz"/>
          <a:lstStyle/>
          <a:p>
            <a:r>
              <a:rPr lang="en-US" dirty="0" err="1"/>
              <a:t>स्वास्थ्यप्रद</a:t>
            </a:r>
            <a:r>
              <a:rPr lang="hi-IN" dirty="0"/>
              <a:t> आदतों से अच्छा महसूस करें</a:t>
            </a:r>
            <a:endParaRPr lang="en-GB" b="1" i="1" dirty="0"/>
          </a:p>
        </p:txBody>
      </p:sp>
      <p:pic>
        <p:nvPicPr>
          <p:cNvPr id="7" name="Picture 2">
            <a:extLst>
              <a:ext uri="{FF2B5EF4-FFF2-40B4-BE49-F238E27FC236}">
                <a16:creationId xmlns:a16="http://schemas.microsoft.com/office/drawing/2014/main" id="{E9483347-1586-25D3-E8C9-075ABCFAA978}"/>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06582" y="6230917"/>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620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511B4BB-48B7-732D-6709-3903126A090F}"/>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2121" r="24283"/>
          <a:stretch>
            <a:fillRect/>
          </a:stretch>
        </p:blipFill>
        <p:spPr>
          <a:xfrm>
            <a:off x="4621651" y="0"/>
            <a:ext cx="7570350" cy="6858000"/>
          </a:xfrm>
        </p:spPr>
      </p:pic>
      <p:sp>
        <p:nvSpPr>
          <p:cNvPr id="3" name="Title 2">
            <a:extLst>
              <a:ext uri="{FF2B5EF4-FFF2-40B4-BE49-F238E27FC236}">
                <a16:creationId xmlns:a16="http://schemas.microsoft.com/office/drawing/2014/main" id="{2D987667-DC1D-800F-8C4D-FC036B794F16}"/>
              </a:ext>
            </a:extLst>
          </p:cNvPr>
          <p:cNvSpPr>
            <a:spLocks noGrp="1"/>
          </p:cNvSpPr>
          <p:nvPr>
            <p:ph type="ctrTitle"/>
          </p:nvPr>
        </p:nvSpPr>
        <p:spPr/>
        <p:txBody>
          <a:bodyPr/>
          <a:lstStyle/>
          <a:p>
            <a:r>
              <a:rPr lang="hi-IN" dirty="0"/>
              <a:t>शारीरिक गतिविधि</a:t>
            </a:r>
            <a:endParaRPr lang="en-US" dirty="0"/>
          </a:p>
        </p:txBody>
      </p:sp>
    </p:spTree>
    <p:extLst>
      <p:ext uri="{BB962C8B-B14F-4D97-AF65-F5344CB8AC3E}">
        <p14:creationId xmlns:p14="http://schemas.microsoft.com/office/powerpoint/2010/main" val="848728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51B88585-E025-47C3-A111-DA654BCB8EFA}"/>
              </a:ext>
            </a:extLst>
          </p:cNvPr>
          <p:cNvSpPr>
            <a:spLocks noGrp="1"/>
          </p:cNvSpPr>
          <p:nvPr>
            <p:ph type="ctrTitle"/>
          </p:nvPr>
        </p:nvSpPr>
        <p:spPr>
          <a:xfrm>
            <a:off x="436419" y="2762114"/>
            <a:ext cx="5860472" cy="738664"/>
          </a:xfrm>
        </p:spPr>
        <p:txBody>
          <a:bodyPr/>
          <a:lstStyle/>
          <a:p>
            <a:r>
              <a:rPr lang="hi-IN" dirty="0"/>
              <a:t>खाद्य सुरक्षा</a:t>
            </a:r>
            <a:endParaRPr lang="en-US" dirty="0"/>
          </a:p>
        </p:txBody>
      </p:sp>
      <p:pic>
        <p:nvPicPr>
          <p:cNvPr id="15" name="Picture Placeholder 14">
            <a:extLst>
              <a:ext uri="{FF2B5EF4-FFF2-40B4-BE49-F238E27FC236}">
                <a16:creationId xmlns:a16="http://schemas.microsoft.com/office/drawing/2014/main" id="{C1CE7FC2-6946-76AF-4AFB-D1B34311E762}"/>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23472" r="23472"/>
          <a:stretch/>
        </p:blipFill>
        <p:spPr>
          <a:xfrm>
            <a:off x="6821251" y="0"/>
            <a:ext cx="5370600" cy="6858000"/>
          </a:xfrm>
          <a:noFill/>
        </p:spPr>
      </p:pic>
    </p:spTree>
    <p:extLst>
      <p:ext uri="{BB962C8B-B14F-4D97-AF65-F5344CB8AC3E}">
        <p14:creationId xmlns:p14="http://schemas.microsoft.com/office/powerpoint/2010/main" val="1241434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ecorative graphic">
            <a:extLst>
              <a:ext uri="{FF2B5EF4-FFF2-40B4-BE49-F238E27FC236}">
                <a16:creationId xmlns:a16="http://schemas.microsoft.com/office/drawing/2014/main" id="{B4AE1C6A-FAAA-4F28-9810-3673F539FAA2}"/>
              </a:ext>
              <a:ext uri="{C183D7F6-B498-43B3-948B-1728B52AA6E4}">
                <adec:decorative xmlns:adec="http://schemas.microsoft.com/office/drawing/2017/decorative" val="1"/>
              </a:ext>
            </a:extLst>
          </p:cNvPr>
          <p:cNvSpPr>
            <a:spLocks/>
          </p:cNvSpPr>
          <p:nvPr/>
        </p:nvSpPr>
        <p:spPr>
          <a:xfrm>
            <a:off x="6251362" y="3835027"/>
            <a:ext cx="5600543" cy="24302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a:t>
            </a:r>
          </a:p>
        </p:txBody>
      </p:sp>
      <p:sp>
        <p:nvSpPr>
          <p:cNvPr id="12" name="Rectangle 11">
            <a:extLst>
              <a:ext uri="{FF2B5EF4-FFF2-40B4-BE49-F238E27FC236}">
                <a16:creationId xmlns:a16="http://schemas.microsoft.com/office/drawing/2014/main" id="{B000364E-85AD-4881-B20F-7AD1C5D9BBDE}"/>
              </a:ext>
              <a:ext uri="{C183D7F6-B498-43B3-948B-1728B52AA6E4}">
                <adec:decorative xmlns:adec="http://schemas.microsoft.com/office/drawing/2017/decorative" val="1"/>
              </a:ext>
            </a:extLst>
          </p:cNvPr>
          <p:cNvSpPr>
            <a:spLocks/>
          </p:cNvSpPr>
          <p:nvPr/>
        </p:nvSpPr>
        <p:spPr>
          <a:xfrm>
            <a:off x="340091" y="3835027"/>
            <a:ext cx="5600543" cy="24302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ecorative graphic">
            <a:extLst>
              <a:ext uri="{FF2B5EF4-FFF2-40B4-BE49-F238E27FC236}">
                <a16:creationId xmlns:a16="http://schemas.microsoft.com/office/drawing/2014/main" id="{C8FEC6DB-06C4-4FA6-BF39-86E11AED6C5A}"/>
              </a:ext>
              <a:ext uri="{C183D7F6-B498-43B3-948B-1728B52AA6E4}">
                <adec:decorative xmlns:adec="http://schemas.microsoft.com/office/drawing/2017/decorative" val="1"/>
              </a:ext>
            </a:extLst>
          </p:cNvPr>
          <p:cNvSpPr>
            <a:spLocks/>
          </p:cNvSpPr>
          <p:nvPr/>
        </p:nvSpPr>
        <p:spPr>
          <a:xfrm>
            <a:off x="6251362" y="1209646"/>
            <a:ext cx="5600543" cy="24302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ecorative graphic">
            <a:extLst>
              <a:ext uri="{FF2B5EF4-FFF2-40B4-BE49-F238E27FC236}">
                <a16:creationId xmlns:a16="http://schemas.microsoft.com/office/drawing/2014/main" id="{02AC1828-494B-47E6-A8F8-070CAC62854D}"/>
              </a:ext>
              <a:ext uri="{C183D7F6-B498-43B3-948B-1728B52AA6E4}">
                <adec:decorative xmlns:adec="http://schemas.microsoft.com/office/drawing/2017/decorative" val="1"/>
              </a:ext>
            </a:extLst>
          </p:cNvPr>
          <p:cNvSpPr>
            <a:spLocks/>
          </p:cNvSpPr>
          <p:nvPr/>
        </p:nvSpPr>
        <p:spPr>
          <a:xfrm>
            <a:off x="340091" y="1209646"/>
            <a:ext cx="5600543" cy="24302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E1C4325-9852-4563-837A-3EA01504A3CE}"/>
              </a:ext>
            </a:extLst>
          </p:cNvPr>
          <p:cNvSpPr>
            <a:spLocks noGrp="1"/>
          </p:cNvSpPr>
          <p:nvPr>
            <p:ph type="title"/>
          </p:nvPr>
        </p:nvSpPr>
        <p:spPr>
          <a:xfrm>
            <a:off x="340093" y="466078"/>
            <a:ext cx="11511814" cy="615553"/>
          </a:xfrm>
        </p:spPr>
        <p:txBody>
          <a:bodyPr vert="horz"/>
          <a:lstStyle/>
          <a:p>
            <a:r>
              <a:rPr lang="hi-IN" sz="4000" dirty="0"/>
              <a:t>खाद्य सुरक्षा के चार चरण</a:t>
            </a:r>
          </a:p>
        </p:txBody>
      </p:sp>
      <p:sp>
        <p:nvSpPr>
          <p:cNvPr id="6" name="Heading 1">
            <a:extLst>
              <a:ext uri="{FF2B5EF4-FFF2-40B4-BE49-F238E27FC236}">
                <a16:creationId xmlns:a16="http://schemas.microsoft.com/office/drawing/2014/main" id="{AF0AF51A-52A7-45FC-A6A5-CEAB0E5A84D7}"/>
              </a:ext>
            </a:extLst>
          </p:cNvPr>
          <p:cNvSpPr>
            <a:spLocks/>
          </p:cNvSpPr>
          <p:nvPr/>
        </p:nvSpPr>
        <p:spPr>
          <a:xfrm>
            <a:off x="340091" y="1209646"/>
            <a:ext cx="5600543" cy="390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i-IN" sz="2400" dirty="0"/>
              <a:t>साफ रखें</a:t>
            </a:r>
            <a:endParaRPr lang="en-US" sz="2400" dirty="0"/>
          </a:p>
        </p:txBody>
      </p:sp>
      <p:sp>
        <p:nvSpPr>
          <p:cNvPr id="4" name="Text Placeholder 6">
            <a:extLst>
              <a:ext uri="{FF2B5EF4-FFF2-40B4-BE49-F238E27FC236}">
                <a16:creationId xmlns:a16="http://schemas.microsoft.com/office/drawing/2014/main" id="{0B635D76-ACB0-C75D-4D8B-63F95F6AB9BF}"/>
              </a:ext>
            </a:extLst>
          </p:cNvPr>
          <p:cNvSpPr txBox="1">
            <a:spLocks/>
          </p:cNvSpPr>
          <p:nvPr/>
        </p:nvSpPr>
        <p:spPr>
          <a:xfrm>
            <a:off x="428793" y="1653905"/>
            <a:ext cx="5511841" cy="1261884"/>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hi-IN" sz="2000" dirty="0"/>
              <a:t>हाथ</a:t>
            </a:r>
            <a:endParaRPr lang="en-US" sz="2000" dirty="0"/>
          </a:p>
          <a:p>
            <a:pPr marL="285750" indent="-285750">
              <a:buFont typeface="Arial" panose="020B0604020202020204" pitchFamily="34" charset="0"/>
              <a:buChar char="•"/>
            </a:pPr>
            <a:r>
              <a:rPr lang="hi-IN" sz="2000" dirty="0"/>
              <a:t>पकाने, परोसने और खाने के बर्तन</a:t>
            </a:r>
            <a:endParaRPr lang="en-US" sz="2000" dirty="0"/>
          </a:p>
          <a:p>
            <a:pPr marL="285750" indent="-285750">
              <a:buFont typeface="Arial" panose="020B0604020202020204" pitchFamily="34" charset="0"/>
              <a:buChar char="•"/>
            </a:pPr>
            <a:r>
              <a:rPr lang="hi-IN" sz="2000" dirty="0" err="1"/>
              <a:t>काउंटरटॉप्स</a:t>
            </a:r>
            <a:r>
              <a:rPr lang="hi-IN" sz="2000" dirty="0"/>
              <a:t> और सिंक</a:t>
            </a:r>
            <a:endParaRPr lang="en-GB" sz="3600" dirty="0"/>
          </a:p>
        </p:txBody>
      </p:sp>
      <p:sp>
        <p:nvSpPr>
          <p:cNvPr id="14" name="Heading 3">
            <a:extLst>
              <a:ext uri="{FF2B5EF4-FFF2-40B4-BE49-F238E27FC236}">
                <a16:creationId xmlns:a16="http://schemas.microsoft.com/office/drawing/2014/main" id="{5FADFFD9-93BF-445D-979F-50D0D628A48E}"/>
              </a:ext>
            </a:extLst>
          </p:cNvPr>
          <p:cNvSpPr>
            <a:spLocks/>
          </p:cNvSpPr>
          <p:nvPr/>
        </p:nvSpPr>
        <p:spPr>
          <a:xfrm>
            <a:off x="340091" y="3835027"/>
            <a:ext cx="5600543" cy="390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i-IN" sz="2400" dirty="0"/>
              <a:t>अलग रखें</a:t>
            </a:r>
            <a:endParaRPr lang="en-US" sz="2400" dirty="0"/>
          </a:p>
        </p:txBody>
      </p:sp>
      <p:sp>
        <p:nvSpPr>
          <p:cNvPr id="13" name="Text Placeholder 3">
            <a:extLst>
              <a:ext uri="{FF2B5EF4-FFF2-40B4-BE49-F238E27FC236}">
                <a16:creationId xmlns:a16="http://schemas.microsoft.com/office/drawing/2014/main" id="{57AF6D17-3157-48AB-8CC8-D98E7ED3CD0B}"/>
              </a:ext>
            </a:extLst>
          </p:cNvPr>
          <p:cNvSpPr txBox="1">
            <a:spLocks/>
          </p:cNvSpPr>
          <p:nvPr/>
        </p:nvSpPr>
        <p:spPr>
          <a:xfrm>
            <a:off x="409635" y="4392229"/>
            <a:ext cx="5301012" cy="1846659"/>
          </a:xfrm>
          <a:prstGeom prst="rect">
            <a:avLst/>
          </a:prstGeom>
          <a:ln>
            <a:noFill/>
          </a:ln>
        </p:spPr>
        <p:txBody>
          <a:bodyPr vert="horz" lIns="0" tIns="0" rIns="0" bIns="0" rtlCol="0" anchor="t">
            <a:spAutoFit/>
          </a:bodyPr>
          <a:lstStyle>
            <a:lvl1pPr marL="228600" indent="-228600" algn="l" defTabSz="914400" rtl="0" eaLnBrk="1" latinLnBrk="0" hangingPunct="1">
              <a:lnSpc>
                <a:spcPct val="100000"/>
              </a:lnSpc>
              <a:spcBef>
                <a:spcPts val="600"/>
              </a:spcBef>
              <a:buFont typeface="Wingdings" panose="05000000000000000000" pitchFamily="2" charset="2"/>
              <a:buChar char="§"/>
              <a:defRPr lang="en-US" sz="1800" kern="1200" dirty="0">
                <a:solidFill>
                  <a:schemeClr val="tx1"/>
                </a:solidFill>
                <a:latin typeface="+mn-lt"/>
                <a:ea typeface="+mn-ea"/>
                <a:cs typeface="+mn-cs"/>
              </a:defRPr>
            </a:lvl1pPr>
            <a:lvl2pPr marL="457200" indent="-228600" algn="l" defTabSz="914400" rtl="0" eaLnBrk="1" latinLnBrk="0" hangingPunct="1">
              <a:lnSpc>
                <a:spcPct val="100000"/>
              </a:lnSpc>
              <a:spcBef>
                <a:spcPts val="0"/>
              </a:spcBef>
              <a:buFont typeface="Wingdings" panose="05000000000000000000" pitchFamily="2" charset="2"/>
              <a:buChar char="§"/>
              <a:defRPr lang="en-US" sz="1800" kern="1200" dirty="0">
                <a:solidFill>
                  <a:schemeClr val="tx1"/>
                </a:solidFill>
                <a:latin typeface="+mn-lt"/>
                <a:ea typeface="+mn-ea"/>
                <a:cs typeface="+mn-cs"/>
              </a:defRPr>
            </a:lvl2pPr>
            <a:lvl3pPr marL="685800" indent="-22860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600"/>
              </a:spcBef>
              <a:buFont typeface="Nunito Light" panose="00000400000000000000" pitchFamily="2" charset="0"/>
              <a:buChar char="–"/>
              <a:defRPr lang="en-US" sz="1800" kern="1200" dirty="0" smtClean="0">
                <a:solidFill>
                  <a:schemeClr val="tx1"/>
                </a:solidFill>
                <a:latin typeface="+mn-lt"/>
                <a:ea typeface="+mn-ea"/>
                <a:cs typeface="+mn-cs"/>
              </a:defRPr>
            </a:lvl4pPr>
            <a:lvl5pPr marL="1143000" indent="-228600" algn="l" defTabSz="914400" rtl="0" eaLnBrk="1" latinLnBrk="0" hangingPunct="1">
              <a:lnSpc>
                <a:spcPct val="100000"/>
              </a:lnSpc>
              <a:spcBef>
                <a:spcPts val="600"/>
              </a:spcBef>
              <a:buFont typeface="Arial" panose="020B0604020202020204" pitchFamily="34" charset="0"/>
              <a:buChar char="•"/>
              <a:defRPr lang="en-US" sz="1800" kern="1200" dirty="0" smtClean="0">
                <a:solidFill>
                  <a:schemeClr val="tx1"/>
                </a:solidFill>
                <a:latin typeface="+mn-lt"/>
                <a:ea typeface="+mn-ea"/>
                <a:cs typeface="+mn-cs"/>
              </a:defRPr>
            </a:lvl5pPr>
            <a:lvl6pPr marL="914400" indent="-228600" algn="l" defTabSz="914400" rtl="0" eaLnBrk="1" latinLnBrk="0" hangingPunct="1">
              <a:lnSpc>
                <a:spcPct val="100000"/>
              </a:lnSpc>
              <a:spcBef>
                <a:spcPts val="600"/>
              </a:spcBef>
              <a:buFont typeface="Courier New" panose="02070309020205020404" pitchFamily="49" charset="0"/>
              <a:buChar char="o"/>
              <a:defRPr lang="en-US" sz="1800" kern="1200" dirty="0" smtClean="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lang="en-GB" sz="1800" kern="120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i-IN" sz="2000" dirty="0"/>
              <a:t>कच्चा और खाने के लिए तैयार खाना और उन्हें बनाने में उपयोग किए जाने वाले उपकरण</a:t>
            </a:r>
            <a:r>
              <a:rPr lang="en-US" sz="2000" dirty="0"/>
              <a:t>, </a:t>
            </a:r>
            <a:r>
              <a:rPr lang="hi-IN" sz="2000" dirty="0"/>
              <a:t>जिनमें शामिल हैं:</a:t>
            </a:r>
            <a:endParaRPr lang="en-US" sz="2000" dirty="0"/>
          </a:p>
          <a:p>
            <a:pPr lvl="1">
              <a:buFont typeface="Arial" panose="020B0604020202020204" pitchFamily="34" charset="0"/>
              <a:buChar char="•"/>
            </a:pPr>
            <a:r>
              <a:rPr lang="hi-IN" sz="2000" dirty="0"/>
              <a:t>कटिंग बोर्ड</a:t>
            </a:r>
            <a:endParaRPr lang="en-US" sz="2000" dirty="0"/>
          </a:p>
          <a:p>
            <a:pPr lvl="1">
              <a:buFont typeface="Arial" panose="020B0604020202020204" pitchFamily="34" charset="0"/>
              <a:buChar char="•"/>
            </a:pPr>
            <a:r>
              <a:rPr lang="hi-IN" sz="2000" dirty="0"/>
              <a:t>चाकू</a:t>
            </a:r>
            <a:r>
              <a:rPr lang="en-US" sz="2000" dirty="0"/>
              <a:t>, </a:t>
            </a:r>
            <a:r>
              <a:rPr lang="hi-IN" sz="2000" dirty="0"/>
              <a:t>स्पैचुला और चिमटा</a:t>
            </a:r>
            <a:endParaRPr lang="en-US" sz="2000" dirty="0"/>
          </a:p>
          <a:p>
            <a:pPr lvl="1">
              <a:buFont typeface="Arial" panose="020B0604020202020204" pitchFamily="34" charset="0"/>
              <a:buChar char="•"/>
            </a:pPr>
            <a:r>
              <a:rPr lang="hi-IN" sz="2000" dirty="0"/>
              <a:t>बर्तन और सर्विंग प्लेटें</a:t>
            </a:r>
            <a:endParaRPr lang="en-US" sz="2000" dirty="0"/>
          </a:p>
        </p:txBody>
      </p:sp>
      <p:sp>
        <p:nvSpPr>
          <p:cNvPr id="11" name="Heading 2">
            <a:extLst>
              <a:ext uri="{FF2B5EF4-FFF2-40B4-BE49-F238E27FC236}">
                <a16:creationId xmlns:a16="http://schemas.microsoft.com/office/drawing/2014/main" id="{591CF256-B39B-44C6-9B10-A2272F7F6225}"/>
              </a:ext>
            </a:extLst>
          </p:cNvPr>
          <p:cNvSpPr>
            <a:spLocks/>
          </p:cNvSpPr>
          <p:nvPr/>
        </p:nvSpPr>
        <p:spPr>
          <a:xfrm>
            <a:off x="6251362" y="1209646"/>
            <a:ext cx="5600543" cy="390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i-IN" sz="2400" dirty="0"/>
              <a:t>पकाएँ</a:t>
            </a:r>
            <a:endParaRPr lang="en-US" dirty="0"/>
          </a:p>
        </p:txBody>
      </p:sp>
      <p:sp>
        <p:nvSpPr>
          <p:cNvPr id="10" name="Text Placeholder 2">
            <a:extLst>
              <a:ext uri="{FF2B5EF4-FFF2-40B4-BE49-F238E27FC236}">
                <a16:creationId xmlns:a16="http://schemas.microsoft.com/office/drawing/2014/main" id="{D8BE0F90-CEBE-4560-BCAC-4A9A022E1F2A}"/>
              </a:ext>
            </a:extLst>
          </p:cNvPr>
          <p:cNvSpPr txBox="1">
            <a:spLocks/>
          </p:cNvSpPr>
          <p:nvPr/>
        </p:nvSpPr>
        <p:spPr>
          <a:xfrm>
            <a:off x="6401127" y="1600535"/>
            <a:ext cx="5362080" cy="2062103"/>
          </a:xfrm>
          <a:prstGeom prst="rect">
            <a:avLst/>
          </a:prstGeom>
          <a:ln>
            <a:noFill/>
          </a:ln>
        </p:spPr>
        <p:txBody>
          <a:bodyPr vert="horz" wrap="square" lIns="0" tIns="0" rIns="0" bIns="0" rtlCol="0">
            <a:spAutoFit/>
          </a:bodyPr>
          <a:lstStyle>
            <a:lvl1pPr marL="228600" indent="-228600" algn="l" defTabSz="914400" rtl="0" eaLnBrk="1" latinLnBrk="0" hangingPunct="1">
              <a:lnSpc>
                <a:spcPct val="100000"/>
              </a:lnSpc>
              <a:spcBef>
                <a:spcPts val="600"/>
              </a:spcBef>
              <a:buFont typeface="Wingdings" panose="05000000000000000000" pitchFamily="2" charset="2"/>
              <a:buChar char="§"/>
              <a:defRPr lang="en-US" sz="1800" kern="1200" dirty="0">
                <a:solidFill>
                  <a:schemeClr val="tx1"/>
                </a:solidFill>
                <a:latin typeface="+mn-lt"/>
                <a:ea typeface="+mn-ea"/>
                <a:cs typeface="+mn-cs"/>
              </a:defRPr>
            </a:lvl1pPr>
            <a:lvl2pPr marL="457200" indent="-228600" algn="l" defTabSz="914400" rtl="0" eaLnBrk="1" latinLnBrk="0" hangingPunct="1">
              <a:lnSpc>
                <a:spcPct val="100000"/>
              </a:lnSpc>
              <a:spcBef>
                <a:spcPts val="0"/>
              </a:spcBef>
              <a:buFont typeface="Wingdings" panose="05000000000000000000" pitchFamily="2" charset="2"/>
              <a:buChar char="§"/>
              <a:defRPr lang="en-US" sz="1800" kern="1200" dirty="0">
                <a:solidFill>
                  <a:schemeClr val="tx1"/>
                </a:solidFill>
                <a:latin typeface="+mn-lt"/>
                <a:ea typeface="+mn-ea"/>
                <a:cs typeface="+mn-cs"/>
              </a:defRPr>
            </a:lvl2pPr>
            <a:lvl3pPr marL="685800" indent="-22860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600"/>
              </a:spcBef>
              <a:buFont typeface="Nunito Light" panose="00000400000000000000" pitchFamily="2" charset="0"/>
              <a:buChar char="–"/>
              <a:defRPr lang="en-US" sz="1800" kern="1200" dirty="0" smtClean="0">
                <a:solidFill>
                  <a:schemeClr val="tx1"/>
                </a:solidFill>
                <a:latin typeface="+mn-lt"/>
                <a:ea typeface="+mn-ea"/>
                <a:cs typeface="+mn-cs"/>
              </a:defRPr>
            </a:lvl4pPr>
            <a:lvl5pPr marL="1143000" indent="-228600" algn="l" defTabSz="914400" rtl="0" eaLnBrk="1" latinLnBrk="0" hangingPunct="1">
              <a:lnSpc>
                <a:spcPct val="100000"/>
              </a:lnSpc>
              <a:spcBef>
                <a:spcPts val="600"/>
              </a:spcBef>
              <a:buFont typeface="Arial" panose="020B0604020202020204" pitchFamily="34" charset="0"/>
              <a:buChar char="•"/>
              <a:defRPr lang="en-US" sz="1800" kern="1200" dirty="0" smtClean="0">
                <a:solidFill>
                  <a:schemeClr val="tx1"/>
                </a:solidFill>
                <a:latin typeface="+mn-lt"/>
                <a:ea typeface="+mn-ea"/>
                <a:cs typeface="+mn-cs"/>
              </a:defRPr>
            </a:lvl5pPr>
            <a:lvl6pPr marL="914400" indent="-228600" algn="l" defTabSz="914400" rtl="0" eaLnBrk="1" latinLnBrk="0" hangingPunct="1">
              <a:lnSpc>
                <a:spcPct val="100000"/>
              </a:lnSpc>
              <a:spcBef>
                <a:spcPts val="600"/>
              </a:spcBef>
              <a:buFont typeface="Courier New" panose="02070309020205020404" pitchFamily="49" charset="0"/>
              <a:buChar char="o"/>
              <a:defRPr lang="en-US" sz="1800" kern="1200" dirty="0" smtClean="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lang="en-GB" sz="1800" kern="120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hi-IN" sz="1900" dirty="0"/>
              <a:t>मछली और मांस के साबुत टुकड़े: </a:t>
            </a:r>
            <a:r>
              <a:rPr lang="en-US" sz="1900" dirty="0"/>
              <a:t>145°F*</a:t>
            </a:r>
          </a:p>
          <a:p>
            <a:pPr>
              <a:buFont typeface="Arial" panose="020B0604020202020204" pitchFamily="34" charset="0"/>
              <a:buChar char="•"/>
            </a:pPr>
            <a:r>
              <a:rPr lang="hi-IN" sz="1900" dirty="0"/>
              <a:t>कीमा किया हुआ मांस: </a:t>
            </a:r>
            <a:r>
              <a:rPr lang="en-US" sz="1900" dirty="0"/>
              <a:t>160°F</a:t>
            </a:r>
          </a:p>
          <a:p>
            <a:pPr>
              <a:buFont typeface="Arial" panose="020B0604020202020204" pitchFamily="34" charset="0"/>
              <a:buChar char="•"/>
            </a:pPr>
            <a:r>
              <a:rPr lang="hi-IN" sz="1900" dirty="0"/>
              <a:t>अंडे: </a:t>
            </a:r>
            <a:r>
              <a:rPr lang="en-US" sz="1900" dirty="0"/>
              <a:t>160°F</a:t>
            </a:r>
          </a:p>
          <a:p>
            <a:pPr>
              <a:buFont typeface="Arial" panose="020B0604020202020204" pitchFamily="34" charset="0"/>
              <a:buChar char="•"/>
            </a:pPr>
            <a:r>
              <a:rPr lang="hi-IN" sz="1900" dirty="0"/>
              <a:t>पोल्ट्री</a:t>
            </a:r>
            <a:r>
              <a:rPr lang="en-US" sz="1900" dirty="0"/>
              <a:t>, </a:t>
            </a:r>
            <a:r>
              <a:rPr lang="hi-IN" sz="1900" dirty="0"/>
              <a:t>मिश्रित व्यंजन और बचा हुआ खाना: </a:t>
            </a:r>
            <a:r>
              <a:rPr lang="en-US" sz="1900" dirty="0"/>
              <a:t>165°F</a:t>
            </a:r>
          </a:p>
          <a:p>
            <a:pPr marL="0" indent="0" algn="ctr">
              <a:buNone/>
            </a:pPr>
            <a:r>
              <a:rPr lang="en-US" sz="1900" i="1" dirty="0"/>
              <a:t>*</a:t>
            </a:r>
            <a:r>
              <a:rPr lang="hi-IN" sz="1900" i="1" dirty="0"/>
              <a:t>मांस को काटने या खाने से पहले </a:t>
            </a:r>
            <a:r>
              <a:rPr lang="en-US" sz="1900" i="1" dirty="0"/>
              <a:t>3</a:t>
            </a:r>
            <a:r>
              <a:rPr lang="hi-IN" sz="1900" i="1" dirty="0"/>
              <a:t> मिनट के लिए अलग रख दें</a:t>
            </a:r>
            <a:endParaRPr lang="en-US" sz="1900" i="1" dirty="0"/>
          </a:p>
        </p:txBody>
      </p:sp>
      <p:sp>
        <p:nvSpPr>
          <p:cNvPr id="17" name="Heading 4">
            <a:extLst>
              <a:ext uri="{FF2B5EF4-FFF2-40B4-BE49-F238E27FC236}">
                <a16:creationId xmlns:a16="http://schemas.microsoft.com/office/drawing/2014/main" id="{D57CB4EE-0372-4B02-AE1B-7010EA63C07F}"/>
              </a:ext>
            </a:extLst>
          </p:cNvPr>
          <p:cNvSpPr>
            <a:spLocks/>
          </p:cNvSpPr>
          <p:nvPr/>
        </p:nvSpPr>
        <p:spPr>
          <a:xfrm>
            <a:off x="6251362" y="3835027"/>
            <a:ext cx="5600543" cy="390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i-IN" sz="2400" dirty="0"/>
              <a:t>ठंडा करें</a:t>
            </a:r>
            <a:endParaRPr lang="en-US" sz="2400" dirty="0"/>
          </a:p>
        </p:txBody>
      </p:sp>
      <p:sp>
        <p:nvSpPr>
          <p:cNvPr id="16" name="Text Placeholder 4">
            <a:extLst>
              <a:ext uri="{FF2B5EF4-FFF2-40B4-BE49-F238E27FC236}">
                <a16:creationId xmlns:a16="http://schemas.microsoft.com/office/drawing/2014/main" id="{36CC7D87-9389-4A34-B843-011E90CCBD97}"/>
              </a:ext>
            </a:extLst>
          </p:cNvPr>
          <p:cNvSpPr txBox="1">
            <a:spLocks/>
          </p:cNvSpPr>
          <p:nvPr/>
        </p:nvSpPr>
        <p:spPr>
          <a:xfrm>
            <a:off x="6401127" y="4379314"/>
            <a:ext cx="5301012" cy="1846659"/>
          </a:xfrm>
          <a:prstGeom prst="rect">
            <a:avLst/>
          </a:prstGeom>
          <a:ln>
            <a:noFill/>
          </a:ln>
        </p:spPr>
        <p:txBody>
          <a:bodyPr vert="horz" lIns="0" tIns="0" rIns="0" bIns="0" rtlCol="0" anchor="t">
            <a:spAutoFit/>
          </a:bodyPr>
          <a:lstStyle>
            <a:lvl1pPr marL="228600" indent="-228600" algn="l" defTabSz="914400" rtl="0" eaLnBrk="1" latinLnBrk="0" hangingPunct="1">
              <a:lnSpc>
                <a:spcPct val="100000"/>
              </a:lnSpc>
              <a:spcBef>
                <a:spcPts val="600"/>
              </a:spcBef>
              <a:buFont typeface="Wingdings" panose="05000000000000000000" pitchFamily="2" charset="2"/>
              <a:buChar char="§"/>
              <a:defRPr lang="en-US" sz="1800" kern="1200" dirty="0">
                <a:solidFill>
                  <a:schemeClr val="tx1"/>
                </a:solidFill>
                <a:latin typeface="+mn-lt"/>
                <a:ea typeface="+mn-ea"/>
                <a:cs typeface="+mn-cs"/>
              </a:defRPr>
            </a:lvl1pPr>
            <a:lvl2pPr marL="457200" indent="-228600" algn="l" defTabSz="914400" rtl="0" eaLnBrk="1" latinLnBrk="0" hangingPunct="1">
              <a:lnSpc>
                <a:spcPct val="100000"/>
              </a:lnSpc>
              <a:spcBef>
                <a:spcPts val="0"/>
              </a:spcBef>
              <a:buFont typeface="Wingdings" panose="05000000000000000000" pitchFamily="2" charset="2"/>
              <a:buChar char="§"/>
              <a:defRPr lang="en-US" sz="1800" kern="1200" dirty="0">
                <a:solidFill>
                  <a:schemeClr val="tx1"/>
                </a:solidFill>
                <a:latin typeface="+mn-lt"/>
                <a:ea typeface="+mn-ea"/>
                <a:cs typeface="+mn-cs"/>
              </a:defRPr>
            </a:lvl2pPr>
            <a:lvl3pPr marL="685800" indent="-22860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600"/>
              </a:spcBef>
              <a:buFont typeface="Nunito Light" panose="00000400000000000000" pitchFamily="2" charset="0"/>
              <a:buChar char="–"/>
              <a:defRPr lang="en-US" sz="1800" kern="1200" dirty="0" smtClean="0">
                <a:solidFill>
                  <a:schemeClr val="tx1"/>
                </a:solidFill>
                <a:latin typeface="+mn-lt"/>
                <a:ea typeface="+mn-ea"/>
                <a:cs typeface="+mn-cs"/>
              </a:defRPr>
            </a:lvl4pPr>
            <a:lvl5pPr marL="1143000" indent="-228600" algn="l" defTabSz="914400" rtl="0" eaLnBrk="1" latinLnBrk="0" hangingPunct="1">
              <a:lnSpc>
                <a:spcPct val="100000"/>
              </a:lnSpc>
              <a:spcBef>
                <a:spcPts val="600"/>
              </a:spcBef>
              <a:buFont typeface="Arial" panose="020B0604020202020204" pitchFamily="34" charset="0"/>
              <a:buChar char="•"/>
              <a:defRPr lang="en-US" sz="1800" kern="1200" dirty="0" smtClean="0">
                <a:solidFill>
                  <a:schemeClr val="tx1"/>
                </a:solidFill>
                <a:latin typeface="+mn-lt"/>
                <a:ea typeface="+mn-ea"/>
                <a:cs typeface="+mn-cs"/>
              </a:defRPr>
            </a:lvl5pPr>
            <a:lvl6pPr marL="914400" indent="-228600" algn="l" defTabSz="914400" rtl="0" eaLnBrk="1" latinLnBrk="0" hangingPunct="1">
              <a:lnSpc>
                <a:spcPct val="100000"/>
              </a:lnSpc>
              <a:spcBef>
                <a:spcPts val="600"/>
              </a:spcBef>
              <a:buFont typeface="Courier New" panose="02070309020205020404" pitchFamily="49" charset="0"/>
              <a:buChar char="o"/>
              <a:defRPr lang="en-US" sz="1800" kern="1200" dirty="0" smtClean="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lang="en-GB" sz="1800" kern="120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i-IN" sz="2000" dirty="0"/>
              <a:t>जल्दी खराब होने वाले खाद्य पदार्थ</a:t>
            </a:r>
            <a:r>
              <a:rPr lang="en-US" sz="2000" dirty="0"/>
              <a:t>, </a:t>
            </a:r>
            <a:r>
              <a:rPr lang="hi-IN" sz="2000" dirty="0"/>
              <a:t>जिनमें शामिल हैं:</a:t>
            </a:r>
            <a:endParaRPr lang="en-US" sz="2000" dirty="0"/>
          </a:p>
          <a:p>
            <a:pPr lvl="1">
              <a:buFont typeface="Arial" panose="020B0604020202020204" pitchFamily="34" charset="0"/>
              <a:buChar char="•"/>
            </a:pPr>
            <a:r>
              <a:rPr lang="hi-IN" sz="2000" dirty="0"/>
              <a:t>दूध</a:t>
            </a:r>
            <a:r>
              <a:rPr lang="en-US" sz="2000" dirty="0"/>
              <a:t>, </a:t>
            </a:r>
            <a:r>
              <a:rPr lang="hi-IN" sz="2000" dirty="0"/>
              <a:t>दही</a:t>
            </a:r>
            <a:r>
              <a:rPr lang="en-US" sz="2000" dirty="0"/>
              <a:t>, </a:t>
            </a:r>
            <a:r>
              <a:rPr lang="hi-IN" sz="2000" dirty="0"/>
              <a:t>पनीर और अंडे</a:t>
            </a:r>
            <a:endParaRPr lang="en-US" sz="2000" dirty="0"/>
          </a:p>
          <a:p>
            <a:pPr lvl="1">
              <a:buFont typeface="Arial" panose="020B0604020202020204" pitchFamily="34" charset="0"/>
              <a:buChar char="•"/>
            </a:pPr>
            <a:r>
              <a:rPr lang="hi-IN" sz="2000" dirty="0"/>
              <a:t>मांस</a:t>
            </a:r>
            <a:r>
              <a:rPr lang="en-US" sz="2000" dirty="0"/>
              <a:t>, </a:t>
            </a:r>
            <a:r>
              <a:rPr lang="hi-IN" sz="2000" dirty="0"/>
              <a:t>पोल्ट्री और मछली</a:t>
            </a:r>
            <a:endParaRPr lang="en-US" sz="2000" dirty="0"/>
          </a:p>
          <a:p>
            <a:pPr lvl="1">
              <a:buFont typeface="Arial" panose="020B0604020202020204" pitchFamily="34" charset="0"/>
              <a:buChar char="•"/>
            </a:pPr>
            <a:r>
              <a:rPr lang="hi-IN" sz="2000" dirty="0"/>
              <a:t>कटे या तैयार फल और सब्जियाँ</a:t>
            </a:r>
            <a:endParaRPr lang="en-US" sz="2000" dirty="0"/>
          </a:p>
          <a:p>
            <a:pPr lvl="1">
              <a:buFont typeface="Arial" panose="020B0604020202020204" pitchFamily="34" charset="0"/>
              <a:buChar char="•"/>
            </a:pPr>
            <a:r>
              <a:rPr lang="hi-IN" sz="2000" dirty="0"/>
              <a:t>तैयार खाना और बचा हुआ खाना</a:t>
            </a:r>
            <a:endParaRPr lang="en-GB" sz="2400" dirty="0"/>
          </a:p>
        </p:txBody>
      </p:sp>
    </p:spTree>
    <p:extLst>
      <p:ext uri="{BB962C8B-B14F-4D97-AF65-F5344CB8AC3E}">
        <p14:creationId xmlns:p14="http://schemas.microsoft.com/office/powerpoint/2010/main" val="2577877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EB52C-4C6D-D047-B373-E9D4BAAEABAF}"/>
              </a:ext>
            </a:extLst>
          </p:cNvPr>
          <p:cNvSpPr>
            <a:spLocks noGrp="1"/>
          </p:cNvSpPr>
          <p:nvPr>
            <p:ph type="ctrTitle"/>
          </p:nvPr>
        </p:nvSpPr>
        <p:spPr>
          <a:xfrm>
            <a:off x="5872017" y="2762114"/>
            <a:ext cx="5860472" cy="738664"/>
          </a:xfrm>
        </p:spPr>
        <p:txBody>
          <a:bodyPr/>
          <a:lstStyle/>
          <a:p>
            <a:r>
              <a:rPr lang="en-US" dirty="0" err="1"/>
              <a:t>स्वास्थ्यप्रद</a:t>
            </a:r>
            <a:r>
              <a:rPr lang="en-US" dirty="0"/>
              <a:t> </a:t>
            </a:r>
            <a:r>
              <a:rPr lang="en-US" dirty="0" err="1"/>
              <a:t>आदतें</a:t>
            </a:r>
            <a:endParaRPr lang="hi-IN" dirty="0"/>
          </a:p>
        </p:txBody>
      </p:sp>
      <p:pic>
        <p:nvPicPr>
          <p:cNvPr id="5" name="Picture Placeholder 4">
            <a:extLst>
              <a:ext uri="{FF2B5EF4-FFF2-40B4-BE49-F238E27FC236}">
                <a16:creationId xmlns:a16="http://schemas.microsoft.com/office/drawing/2014/main" id="{95C77D43-9D2F-99D7-2D54-0AC39B1F7F80}"/>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 r="1"/>
          <a:stretch/>
        </p:blipFill>
        <p:spPr>
          <a:xfrm>
            <a:off x="160" y="0"/>
            <a:ext cx="5370576" cy="6858000"/>
          </a:xfrm>
          <a:prstGeom prst="rect">
            <a:avLst/>
          </a:prstGeom>
          <a:pattFill prst="pct90">
            <a:fgClr>
              <a:prstClr val="white">
                <a:lumMod val="95000"/>
              </a:prstClr>
            </a:fgClr>
            <a:bgClr>
              <a:prstClr val="white">
                <a:lumMod val="65000"/>
              </a:prstClr>
            </a:bgClr>
          </a:pattFill>
        </p:spPr>
      </p:pic>
    </p:spTree>
    <p:extLst>
      <p:ext uri="{BB962C8B-B14F-4D97-AF65-F5344CB8AC3E}">
        <p14:creationId xmlns:p14="http://schemas.microsoft.com/office/powerpoint/2010/main" val="3065000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6086792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Placeholder 5">
            <a:extLst>
              <a:ext uri="{FF2B5EF4-FFF2-40B4-BE49-F238E27FC236}">
                <a16:creationId xmlns:a16="http://schemas.microsoft.com/office/drawing/2014/main" id="{4E6C332B-FB1D-4B62-9D35-81BDB0BEC862}"/>
              </a:ext>
              <a:ext uri="{C183D7F6-B498-43B3-948B-1728B52AA6E4}">
                <adec:decorative xmlns:adec="http://schemas.microsoft.com/office/drawing/2017/decorative" val="1"/>
              </a:ext>
            </a:extLst>
          </p:cNvPr>
          <p:cNvPicPr>
            <a:picLocks noGrp="1" noChangeAspect="1"/>
          </p:cNvPicPr>
          <p:nvPr>
            <p:ph type="pic" sz="quarter" idx="10"/>
          </p:nvPr>
        </p:nvPicPr>
        <p:blipFill>
          <a:blip r:embed="rId6"/>
          <a:srcRect l="13202" r="13202"/>
          <a:stretch/>
        </p:blipFill>
        <p:spPr>
          <a:prstGeom prst="rect">
            <a:avLst/>
          </a:prstGeom>
        </p:spPr>
      </p:pic>
      <p:sp>
        <p:nvSpPr>
          <p:cNvPr id="4" name="Title 3">
            <a:extLst>
              <a:ext uri="{FF2B5EF4-FFF2-40B4-BE49-F238E27FC236}">
                <a16:creationId xmlns:a16="http://schemas.microsoft.com/office/drawing/2014/main" id="{6603553A-F25B-4512-AAB2-A30A1EFDF445}"/>
              </a:ext>
            </a:extLst>
          </p:cNvPr>
          <p:cNvSpPr>
            <a:spLocks noGrp="1"/>
          </p:cNvSpPr>
          <p:nvPr>
            <p:ph type="ctrTitle"/>
          </p:nvPr>
        </p:nvSpPr>
        <p:spPr>
          <a:xfrm>
            <a:off x="609600" y="2317769"/>
            <a:ext cx="3614057" cy="2222462"/>
          </a:xfrm>
        </p:spPr>
        <p:txBody>
          <a:bodyPr vert="horz"/>
          <a:lstStyle/>
          <a:p>
            <a:pPr algn="ctr"/>
            <a:r>
              <a:rPr lang="en-US" dirty="0" err="1"/>
              <a:t>प्रश्न</a:t>
            </a:r>
            <a:r>
              <a:rPr lang="hi-IN" dirty="0"/>
              <a:t> हैं</a:t>
            </a:r>
            <a:r>
              <a:rPr lang="en-US" dirty="0"/>
              <a:t>?</a:t>
            </a:r>
            <a:endParaRPr lang="en-GB" dirty="0"/>
          </a:p>
        </p:txBody>
      </p:sp>
    </p:spTree>
    <p:extLst>
      <p:ext uri="{BB962C8B-B14F-4D97-AF65-F5344CB8AC3E}">
        <p14:creationId xmlns:p14="http://schemas.microsoft.com/office/powerpoint/2010/main" val="1519308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7C27DB-28A4-4BD1-B1E8-625FB60C2D71}"/>
              </a:ext>
            </a:extLst>
          </p:cNvPr>
          <p:cNvSpPr>
            <a:spLocks noGrp="1"/>
          </p:cNvSpPr>
          <p:nvPr>
            <p:ph type="ctrTitle"/>
          </p:nvPr>
        </p:nvSpPr>
        <p:spPr>
          <a:xfrm>
            <a:off x="5770419" y="2796824"/>
            <a:ext cx="5860472" cy="1477328"/>
          </a:xfrm>
        </p:spPr>
        <p:txBody>
          <a:bodyPr wrap="square" anchor="ctr">
            <a:normAutofit/>
          </a:bodyPr>
          <a:lstStyle/>
          <a:p>
            <a:r>
              <a:rPr lang="en-US" sz="3700" b="1" dirty="0"/>
              <a:t>#NationalNutritionMonth</a:t>
            </a:r>
            <a:endParaRPr lang="en-US" sz="3700" dirty="0"/>
          </a:p>
        </p:txBody>
      </p:sp>
      <p:pic>
        <p:nvPicPr>
          <p:cNvPr id="11" name="Picture 10">
            <a:extLst>
              <a:ext uri="{FF2B5EF4-FFF2-40B4-BE49-F238E27FC236}">
                <a16:creationId xmlns:a16="http://schemas.microsoft.com/office/drawing/2014/main" id="{2DCDAC78-EF4A-A475-63FF-3FDFB69A6378}"/>
              </a:ext>
              <a:ext uri="{C183D7F6-B498-43B3-948B-1728B52AA6E4}">
                <adec:decorative xmlns:adec="http://schemas.microsoft.com/office/drawing/2017/decorative" val="1"/>
              </a:ext>
            </a:extLst>
          </p:cNvPr>
          <p:cNvPicPr>
            <a:picLocks noChangeAspect="1"/>
          </p:cNvPicPr>
          <p:nvPr/>
        </p:nvPicPr>
        <p:blipFill>
          <a:blip r:embed="rId3"/>
          <a:srcRect l="3035" r="55587"/>
          <a:stretch>
            <a:fillRect/>
          </a:stretch>
        </p:blipFill>
        <p:spPr>
          <a:xfrm>
            <a:off x="43" y="0"/>
            <a:ext cx="5370812" cy="6858000"/>
          </a:xfrm>
          <a:prstGeom prst="rect">
            <a:avLst/>
          </a:prstGeom>
          <a:noFill/>
        </p:spPr>
      </p:pic>
    </p:spTree>
    <p:extLst>
      <p:ext uri="{BB962C8B-B14F-4D97-AF65-F5344CB8AC3E}">
        <p14:creationId xmlns:p14="http://schemas.microsoft.com/office/powerpoint/2010/main" val="2531601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838193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1D822382-4AA3-C050-D650-EF4AFFFFC844}"/>
              </a:ext>
            </a:extLst>
          </p:cNvPr>
          <p:cNvSpPr>
            <a:spLocks noGrp="1"/>
          </p:cNvSpPr>
          <p:nvPr>
            <p:ph type="title"/>
          </p:nvPr>
        </p:nvSpPr>
        <p:spPr>
          <a:xfrm>
            <a:off x="1527792" y="3090447"/>
            <a:ext cx="9136416" cy="677108"/>
          </a:xfrm>
        </p:spPr>
        <p:txBody>
          <a:bodyPr/>
          <a:lstStyle/>
          <a:p>
            <a:r>
              <a:rPr lang="en-US" sz="4400" dirty="0" err="1"/>
              <a:t>धन्यवाद</a:t>
            </a:r>
            <a:r>
              <a:rPr lang="en-US" sz="4400" dirty="0"/>
              <a:t>!</a:t>
            </a:r>
          </a:p>
        </p:txBody>
      </p:sp>
    </p:spTree>
    <p:extLst>
      <p:ext uri="{BB962C8B-B14F-4D97-AF65-F5344CB8AC3E}">
        <p14:creationId xmlns:p14="http://schemas.microsoft.com/office/powerpoint/2010/main" val="4114515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3393156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6F2FE4C0-3C5C-96ED-E896-7033D367DBCC}"/>
              </a:ext>
            </a:extLst>
          </p:cNvPr>
          <p:cNvSpPr>
            <a:spLocks noGrp="1"/>
          </p:cNvSpPr>
          <p:nvPr>
            <p:ph type="ctrTitle"/>
          </p:nvPr>
        </p:nvSpPr>
        <p:spPr>
          <a:xfrm>
            <a:off x="1891145" y="-830997"/>
            <a:ext cx="8409710" cy="830997"/>
          </a:xfrm>
        </p:spPr>
        <p:txBody>
          <a:bodyPr vert="horz" wrap="square" lIns="0" tIns="0" rIns="0" bIns="0" rtlCol="0" anchor="b" anchorCtr="0">
            <a:spAutoFit/>
          </a:bodyPr>
          <a:lstStyle/>
          <a:p>
            <a:r>
              <a:rPr lang="en-US" b="1" i="1" dirty="0" err="1">
                <a:solidFill>
                  <a:schemeClr val="tx1"/>
                </a:solidFill>
              </a:rPr>
              <a:t>पोषण</a:t>
            </a:r>
            <a:r>
              <a:rPr lang="en-US" b="1" i="1" dirty="0">
                <a:solidFill>
                  <a:schemeClr val="tx1"/>
                </a:solidFill>
              </a:rPr>
              <a:t> </a:t>
            </a:r>
            <a:r>
              <a:rPr lang="en-US" b="1" i="1" dirty="0" err="1">
                <a:solidFill>
                  <a:schemeClr val="tx1"/>
                </a:solidFill>
              </a:rPr>
              <a:t>की</a:t>
            </a:r>
            <a:r>
              <a:rPr lang="en-US" b="1" i="1" dirty="0">
                <a:solidFill>
                  <a:schemeClr val="tx1"/>
                </a:solidFill>
              </a:rPr>
              <a:t> </a:t>
            </a:r>
            <a:r>
              <a:rPr lang="en-US" b="1" i="1" dirty="0" err="1">
                <a:solidFill>
                  <a:schemeClr val="tx1"/>
                </a:solidFill>
              </a:rPr>
              <a:t>शक्ति</a:t>
            </a:r>
            <a:r>
              <a:rPr lang="en-US" b="1" i="1" dirty="0">
                <a:solidFill>
                  <a:schemeClr val="tx1"/>
                </a:solidFill>
              </a:rPr>
              <a:t> </a:t>
            </a:r>
            <a:r>
              <a:rPr lang="en-US" b="1" i="1" dirty="0" err="1">
                <a:solidFill>
                  <a:schemeClr val="tx1"/>
                </a:solidFill>
              </a:rPr>
              <a:t>को</a:t>
            </a:r>
            <a:r>
              <a:rPr lang="en-US" b="1" i="1" dirty="0">
                <a:solidFill>
                  <a:schemeClr val="tx1"/>
                </a:solidFill>
              </a:rPr>
              <a:t> </a:t>
            </a:r>
            <a:r>
              <a:rPr lang="en-US" b="1" i="1" dirty="0" err="1">
                <a:solidFill>
                  <a:schemeClr val="tx1"/>
                </a:solidFill>
              </a:rPr>
              <a:t>जानें</a:t>
            </a:r>
            <a:endParaRPr lang="en-US" dirty="0"/>
          </a:p>
        </p:txBody>
      </p:sp>
      <p:pic>
        <p:nvPicPr>
          <p:cNvPr id="6" name="Picture 5" descr="राष्ट्रीय पोषण माह 2026 लोगो: पोषण की शक्ति जानें">
            <a:extLst>
              <a:ext uri="{FF2B5EF4-FFF2-40B4-BE49-F238E27FC236}">
                <a16:creationId xmlns:a16="http://schemas.microsoft.com/office/drawing/2014/main" id="{50753DB9-D042-FD98-22FF-CA19F182EEEF}"/>
              </a:ext>
              <a:ext uri="{C183D7F6-B498-43B3-948B-1728B52AA6E4}">
                <adec:decorative xmlns:adec="http://schemas.microsoft.com/office/drawing/2017/decorative" val="0"/>
              </a:ext>
            </a:extLst>
          </p:cNvPr>
          <p:cNvPicPr>
            <a:picLocks noChangeAspect="1"/>
          </p:cNvPicPr>
          <p:nvPr/>
        </p:nvPicPr>
        <p:blipFill>
          <a:blip r:embed="rId6"/>
          <a:srcRect/>
          <a:stretch/>
        </p:blipFill>
        <p:spPr>
          <a:xfrm>
            <a:off x="3043376" y="306355"/>
            <a:ext cx="6724389" cy="5471673"/>
          </a:xfrm>
          <a:prstGeom prst="rect">
            <a:avLst/>
          </a:prstGeom>
        </p:spPr>
      </p:pic>
    </p:spTree>
    <p:extLst>
      <p:ext uri="{BB962C8B-B14F-4D97-AF65-F5344CB8AC3E}">
        <p14:creationId xmlns:p14="http://schemas.microsoft.com/office/powerpoint/2010/main" val="947817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0073833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a:extLst>
              <a:ext uri="{FF2B5EF4-FFF2-40B4-BE49-F238E27FC236}">
                <a16:creationId xmlns:a16="http://schemas.microsoft.com/office/drawing/2014/main" id="{6D1072EE-8898-40D5-AD64-BEB70F3447E9}"/>
              </a:ext>
            </a:extLst>
          </p:cNvPr>
          <p:cNvSpPr>
            <a:spLocks noGrp="1"/>
          </p:cNvSpPr>
          <p:nvPr>
            <p:ph type="title"/>
          </p:nvPr>
        </p:nvSpPr>
        <p:spPr>
          <a:xfrm>
            <a:off x="340093" y="466079"/>
            <a:ext cx="11511814" cy="615553"/>
          </a:xfrm>
        </p:spPr>
        <p:txBody>
          <a:bodyPr vert="horz"/>
          <a:lstStyle/>
          <a:p>
            <a:r>
              <a:rPr lang="hi-IN" sz="4000" b="1" dirty="0"/>
              <a:t>उद्देश्य</a:t>
            </a:r>
            <a:endParaRPr lang="en-GB" sz="4000" b="1" dirty="0"/>
          </a:p>
        </p:txBody>
      </p:sp>
      <p:sp>
        <p:nvSpPr>
          <p:cNvPr id="16" name="Subtitle">
            <a:extLst>
              <a:ext uri="{FF2B5EF4-FFF2-40B4-BE49-F238E27FC236}">
                <a16:creationId xmlns:a16="http://schemas.microsoft.com/office/drawing/2014/main" id="{F61B2371-7C23-410A-A35B-262F295EB4CD}"/>
              </a:ext>
            </a:extLst>
          </p:cNvPr>
          <p:cNvSpPr>
            <a:spLocks noGrp="1"/>
          </p:cNvSpPr>
          <p:nvPr>
            <p:ph type="body" sz="quarter" idx="11"/>
          </p:nvPr>
        </p:nvSpPr>
        <p:spPr>
          <a:xfrm>
            <a:off x="478390" y="1660385"/>
            <a:ext cx="11235219" cy="3262432"/>
          </a:xfrm>
        </p:spPr>
        <p:txBody>
          <a:bodyPr/>
          <a:lstStyle/>
          <a:p>
            <a:pPr marL="457200" lvl="0" indent="-457200">
              <a:buFont typeface="Arial" panose="020B0604020202020204" pitchFamily="34" charset="0"/>
              <a:buChar char="•"/>
            </a:pPr>
            <a:r>
              <a:rPr lang="hi-IN" sz="3200" dirty="0"/>
              <a:t>भोजन की शक्ति को जानने के कम से कम दो तरीकों की पहचान करें।</a:t>
            </a:r>
            <a:endParaRPr lang="en-US" sz="3200" dirty="0"/>
          </a:p>
          <a:p>
            <a:pPr marL="457200" lvl="0" indent="-457200">
              <a:buFont typeface="Arial" panose="020B0604020202020204" pitchFamily="34" charset="0"/>
              <a:buChar char="•"/>
            </a:pPr>
            <a:r>
              <a:rPr lang="en-US" sz="3200" dirty="0" err="1"/>
              <a:t>बताइए</a:t>
            </a:r>
            <a:r>
              <a:rPr lang="hi-IN" sz="3200" dirty="0"/>
              <a:t> कि कौन से खाद्य पदार्थ स्वास्थ्यप्रद खाने के पैटर्न का हिस्सा हैं।</a:t>
            </a:r>
            <a:endParaRPr lang="en-US" sz="3200" dirty="0"/>
          </a:p>
          <a:p>
            <a:pPr marL="457200" indent="-457200">
              <a:buFont typeface="Arial" panose="020B0604020202020204" pitchFamily="34" charset="0"/>
              <a:buChar char="•"/>
            </a:pPr>
            <a:r>
              <a:rPr lang="hi-IN" sz="3200" dirty="0"/>
              <a:t>स्वयं को अच्छा महसूस करने के लिए स्वास्थ्यप्रद आदतों का वर्णन करें।</a:t>
            </a:r>
            <a:endParaRPr lang="en-GB" sz="3200" dirty="0"/>
          </a:p>
        </p:txBody>
      </p:sp>
    </p:spTree>
    <p:extLst>
      <p:ext uri="{BB962C8B-B14F-4D97-AF65-F5344CB8AC3E}">
        <p14:creationId xmlns:p14="http://schemas.microsoft.com/office/powerpoint/2010/main" val="2813886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D18A7-1544-76A2-737F-F98EF127E1E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BD1859E-F825-7330-F778-D81F26C087A5}"/>
              </a:ext>
            </a:extLst>
          </p:cNvPr>
          <p:cNvSpPr>
            <a:spLocks noGrp="1"/>
          </p:cNvSpPr>
          <p:nvPr>
            <p:ph type="title"/>
          </p:nvPr>
        </p:nvSpPr>
        <p:spPr>
          <a:xfrm>
            <a:off x="340094" y="710157"/>
            <a:ext cx="5160820" cy="553998"/>
          </a:xfrm>
        </p:spPr>
        <p:txBody>
          <a:bodyPr/>
          <a:lstStyle/>
          <a:p>
            <a:r>
              <a:rPr lang="hi-IN" sz="3600" b="1" dirty="0"/>
              <a:t>अपने को दिनभर ऊर्जावान रखें</a:t>
            </a:r>
            <a:endParaRPr lang="en-US" sz="3600" dirty="0"/>
          </a:p>
        </p:txBody>
      </p:sp>
      <p:sp>
        <p:nvSpPr>
          <p:cNvPr id="4" name="Text Placeholder 3">
            <a:extLst>
              <a:ext uri="{FF2B5EF4-FFF2-40B4-BE49-F238E27FC236}">
                <a16:creationId xmlns:a16="http://schemas.microsoft.com/office/drawing/2014/main" id="{38A0F06C-3305-A374-43F9-D8536915DE5C}"/>
              </a:ext>
            </a:extLst>
          </p:cNvPr>
          <p:cNvSpPr>
            <a:spLocks noGrp="1"/>
          </p:cNvSpPr>
          <p:nvPr>
            <p:ph type="body" sz="quarter" idx="12"/>
          </p:nvPr>
        </p:nvSpPr>
        <p:spPr>
          <a:xfrm>
            <a:off x="340093" y="1685239"/>
            <a:ext cx="5561943" cy="4247317"/>
          </a:xfrm>
        </p:spPr>
        <p:txBody>
          <a:bodyPr vert="horz" lIns="0" tIns="0" rIns="0" bIns="0" rtlCol="0">
            <a:spAutoFit/>
          </a:bodyPr>
          <a:lstStyle/>
          <a:p>
            <a:pPr marL="457200" lvl="0" indent="-457200">
              <a:buFont typeface="Arial" panose="020B0604020202020204" pitchFamily="34" charset="0"/>
              <a:buChar char="•"/>
            </a:pPr>
            <a:r>
              <a:rPr lang="hi-IN" sz="3200" dirty="0">
                <a:solidFill>
                  <a:schemeClr val="accent1"/>
                </a:solidFill>
                <a:latin typeface="+mj-lt"/>
                <a:ea typeface="+mj-ea"/>
                <a:cs typeface="+mj-cs"/>
              </a:rPr>
              <a:t>सभी खाद्य समूहों से स्वास्थ्यवर्धक खाद्य पदार्थ शामिल करें।</a:t>
            </a:r>
            <a:endParaRPr lang="en-US" sz="3200" dirty="0">
              <a:solidFill>
                <a:schemeClr val="accent1"/>
              </a:solidFill>
              <a:latin typeface="+mj-lt"/>
              <a:ea typeface="+mj-ea"/>
              <a:cs typeface="+mj-cs"/>
            </a:endParaRPr>
          </a:p>
          <a:p>
            <a:pPr marL="457200" lvl="0" indent="-457200">
              <a:buFont typeface="Arial" panose="020B0604020202020204" pitchFamily="34" charset="0"/>
              <a:buChar char="•"/>
            </a:pPr>
            <a:r>
              <a:rPr lang="hi-IN" sz="3200" dirty="0">
                <a:solidFill>
                  <a:schemeClr val="accent1"/>
                </a:solidFill>
                <a:latin typeface="+mj-lt"/>
                <a:ea typeface="+mj-ea"/>
                <a:cs typeface="+mj-cs"/>
              </a:rPr>
              <a:t>अलग-अलग तरह के पोषक तत्वों के लिए अपने खाद्य विकल्पों को बदलते रहें।</a:t>
            </a:r>
            <a:endParaRPr lang="en-US" sz="3200" dirty="0">
              <a:solidFill>
                <a:schemeClr val="accent1"/>
              </a:solidFill>
              <a:latin typeface="+mj-lt"/>
              <a:ea typeface="+mj-ea"/>
              <a:cs typeface="+mj-cs"/>
            </a:endParaRPr>
          </a:p>
          <a:p>
            <a:pPr marL="457200" indent="-457200">
              <a:buFont typeface="Arial" panose="020B0604020202020204" pitchFamily="34" charset="0"/>
              <a:buChar char="•"/>
            </a:pPr>
            <a:r>
              <a:rPr lang="hi-IN" sz="3200" dirty="0">
                <a:solidFill>
                  <a:schemeClr val="accent1"/>
                </a:solidFill>
                <a:latin typeface="+mj-lt"/>
                <a:ea typeface="+mj-ea"/>
                <a:cs typeface="+mj-cs"/>
              </a:rPr>
              <a:t>अनावश्यक प्रतिबंधों को बढ़ावा देने वाले </a:t>
            </a:r>
            <a:r>
              <a:rPr lang="hi-IN" sz="3200" dirty="0" err="1">
                <a:solidFill>
                  <a:schemeClr val="accent1"/>
                </a:solidFill>
                <a:latin typeface="+mj-lt"/>
                <a:ea typeface="+mj-ea"/>
                <a:cs typeface="+mj-cs"/>
              </a:rPr>
              <a:t>फ़ैड</a:t>
            </a:r>
            <a:r>
              <a:rPr lang="hi-IN" sz="3200" dirty="0">
                <a:solidFill>
                  <a:schemeClr val="accent1"/>
                </a:solidFill>
                <a:latin typeface="+mj-lt"/>
                <a:ea typeface="+mj-ea"/>
                <a:cs typeface="+mj-cs"/>
              </a:rPr>
              <a:t> </a:t>
            </a:r>
            <a:r>
              <a:rPr lang="hi-IN" sz="3200" dirty="0" err="1">
                <a:solidFill>
                  <a:schemeClr val="accent1"/>
                </a:solidFill>
                <a:latin typeface="+mj-lt"/>
                <a:ea typeface="+mj-ea"/>
                <a:cs typeface="+mj-cs"/>
              </a:rPr>
              <a:t>डाइट्स</a:t>
            </a:r>
            <a:r>
              <a:rPr lang="hi-IN" sz="3200" dirty="0">
                <a:solidFill>
                  <a:schemeClr val="accent1"/>
                </a:solidFill>
                <a:latin typeface="+mj-lt"/>
                <a:ea typeface="+mj-ea"/>
                <a:cs typeface="+mj-cs"/>
              </a:rPr>
              <a:t> से बचें।</a:t>
            </a:r>
            <a:endParaRPr lang="en-US" sz="3200" dirty="0">
              <a:solidFill>
                <a:schemeClr val="accent1"/>
              </a:solidFill>
              <a:latin typeface="+mj-lt"/>
              <a:ea typeface="+mj-ea"/>
              <a:cs typeface="+mj-cs"/>
            </a:endParaRPr>
          </a:p>
        </p:txBody>
      </p:sp>
      <p:pic>
        <p:nvPicPr>
          <p:cNvPr id="9" name="Picture Placeholder 8">
            <a:extLst>
              <a:ext uri="{FF2B5EF4-FFF2-40B4-BE49-F238E27FC236}">
                <a16:creationId xmlns:a16="http://schemas.microsoft.com/office/drawing/2014/main" id="{3FC2905F-27CA-3B88-CA9A-66523C1F852A}"/>
              </a:ext>
              <a:ext uri="{C183D7F6-B498-43B3-948B-1728B52AA6E4}">
                <adec:decorative xmlns:adec="http://schemas.microsoft.com/office/drawing/2017/decorative" val="1"/>
              </a:ext>
            </a:extLst>
          </p:cNvPr>
          <p:cNvPicPr>
            <a:picLocks noGrp="1" noChangeAspect="1"/>
          </p:cNvPicPr>
          <p:nvPr>
            <p:ph type="pic" sz="quarter" idx="15"/>
          </p:nvPr>
        </p:nvPicPr>
        <p:blipFill>
          <a:blip r:embed="rId3"/>
          <a:srcRect t="9665" b="9665"/>
          <a:stretch/>
        </p:blipFill>
        <p:spPr/>
      </p:pic>
    </p:spTree>
    <p:extLst>
      <p:ext uri="{BB962C8B-B14F-4D97-AF65-F5344CB8AC3E}">
        <p14:creationId xmlns:p14="http://schemas.microsoft.com/office/powerpoint/2010/main" val="4197535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1E25908-E670-8204-9AF6-C6E23497BD28}"/>
              </a:ext>
            </a:extLst>
          </p:cNvPr>
          <p:cNvSpPr>
            <a:spLocks noGrp="1"/>
          </p:cNvSpPr>
          <p:nvPr>
            <p:ph type="title"/>
          </p:nvPr>
        </p:nvSpPr>
        <p:spPr>
          <a:xfrm>
            <a:off x="340093" y="535149"/>
            <a:ext cx="5511841" cy="615553"/>
          </a:xfrm>
        </p:spPr>
        <p:txBody>
          <a:bodyPr vert="horz"/>
          <a:lstStyle/>
          <a:p>
            <a:r>
              <a:rPr lang="hi-IN" sz="4000" dirty="0"/>
              <a:t>एक स्वस्थ खाने का पैटर्न</a:t>
            </a:r>
          </a:p>
        </p:txBody>
      </p:sp>
      <p:sp>
        <p:nvSpPr>
          <p:cNvPr id="6" name="Text Placeholder 5">
            <a:extLst>
              <a:ext uri="{FF2B5EF4-FFF2-40B4-BE49-F238E27FC236}">
                <a16:creationId xmlns:a16="http://schemas.microsoft.com/office/drawing/2014/main" id="{42AB3E10-A3D2-396D-D811-B966D6D3EEF3}"/>
              </a:ext>
            </a:extLst>
          </p:cNvPr>
          <p:cNvSpPr>
            <a:spLocks noGrp="1"/>
          </p:cNvSpPr>
          <p:nvPr>
            <p:ph type="body" sz="quarter" idx="12"/>
          </p:nvPr>
        </p:nvSpPr>
        <p:spPr>
          <a:xfrm>
            <a:off x="340094" y="1384614"/>
            <a:ext cx="5511841" cy="4955203"/>
          </a:xfrm>
        </p:spPr>
        <p:txBody>
          <a:bodyPr/>
          <a:lstStyle/>
          <a:p>
            <a:r>
              <a:rPr lang="hi-IN" sz="3000" dirty="0">
                <a:solidFill>
                  <a:schemeClr val="accent1"/>
                </a:solidFill>
              </a:rPr>
              <a:t>शामिल करना</a:t>
            </a:r>
            <a:r>
              <a:rPr lang="en-US" sz="3000" dirty="0">
                <a:solidFill>
                  <a:schemeClr val="accent1"/>
                </a:solidFill>
              </a:rPr>
              <a:t>:</a:t>
            </a:r>
          </a:p>
          <a:p>
            <a:pPr marL="457200" lvl="0" indent="-457200">
              <a:buFont typeface="Arial" panose="020B0604020202020204" pitchFamily="34" charset="0"/>
              <a:buChar char="•"/>
            </a:pPr>
            <a:r>
              <a:rPr lang="hi-IN" sz="3000" dirty="0">
                <a:solidFill>
                  <a:schemeClr val="accent1"/>
                </a:solidFill>
              </a:rPr>
              <a:t>सब्जियाँ</a:t>
            </a:r>
            <a:endParaRPr lang="en-US" sz="3000" dirty="0">
              <a:solidFill>
                <a:schemeClr val="accent1"/>
              </a:solidFill>
            </a:endParaRPr>
          </a:p>
          <a:p>
            <a:pPr marL="457200" lvl="0" indent="-457200">
              <a:buFont typeface="Arial" panose="020B0604020202020204" pitchFamily="34" charset="0"/>
              <a:buChar char="•"/>
            </a:pPr>
            <a:r>
              <a:rPr lang="hi-IN" sz="3000" dirty="0">
                <a:solidFill>
                  <a:schemeClr val="accent1"/>
                </a:solidFill>
              </a:rPr>
              <a:t>फल</a:t>
            </a:r>
            <a:endParaRPr lang="en-US" sz="3000" dirty="0">
              <a:solidFill>
                <a:schemeClr val="accent1"/>
              </a:solidFill>
            </a:endParaRPr>
          </a:p>
          <a:p>
            <a:pPr marL="457200" lvl="0" indent="-457200">
              <a:buFont typeface="Arial" panose="020B0604020202020204" pitchFamily="34" charset="0"/>
              <a:buChar char="•"/>
            </a:pPr>
            <a:r>
              <a:rPr lang="hi-IN" sz="3000" dirty="0">
                <a:solidFill>
                  <a:schemeClr val="accent1"/>
                </a:solidFill>
              </a:rPr>
              <a:t>अनाज</a:t>
            </a:r>
            <a:r>
              <a:rPr lang="en-US" sz="3000" dirty="0">
                <a:solidFill>
                  <a:schemeClr val="accent1"/>
                </a:solidFill>
              </a:rPr>
              <a:t>, </a:t>
            </a:r>
            <a:r>
              <a:rPr lang="hi-IN" sz="3000" dirty="0">
                <a:solidFill>
                  <a:schemeClr val="accent1"/>
                </a:solidFill>
              </a:rPr>
              <a:t>विशेष रूप से संपूर्ण अनाज</a:t>
            </a:r>
            <a:endParaRPr lang="en-US" sz="3000" dirty="0">
              <a:solidFill>
                <a:schemeClr val="accent1"/>
              </a:solidFill>
            </a:endParaRPr>
          </a:p>
          <a:p>
            <a:pPr marL="457200" lvl="0" indent="-457200">
              <a:buFont typeface="Arial" panose="020B0604020202020204" pitchFamily="34" charset="0"/>
              <a:buChar char="•"/>
            </a:pPr>
            <a:r>
              <a:rPr lang="hi-IN" sz="3000" dirty="0">
                <a:solidFill>
                  <a:schemeClr val="accent1"/>
                </a:solidFill>
              </a:rPr>
              <a:t>कम वसा वाले प्रोटीन खाद्य पदार्थ</a:t>
            </a:r>
            <a:endParaRPr lang="en-US" sz="3000" dirty="0">
              <a:solidFill>
                <a:schemeClr val="accent1"/>
              </a:solidFill>
            </a:endParaRPr>
          </a:p>
          <a:p>
            <a:pPr marL="457200" lvl="0" indent="-457200">
              <a:buFont typeface="Arial" panose="020B0604020202020204" pitchFamily="34" charset="0"/>
              <a:buChar char="•"/>
            </a:pPr>
            <a:r>
              <a:rPr lang="hi-IN" sz="3000" dirty="0">
                <a:solidFill>
                  <a:schemeClr val="accent1"/>
                </a:solidFill>
              </a:rPr>
              <a:t>कम वसा या वसा रहित डेयरी या फोर्टिफाइड सोया संस्करण</a:t>
            </a:r>
            <a:endParaRPr lang="en-US" sz="3000" dirty="0">
              <a:solidFill>
                <a:schemeClr val="accent1"/>
              </a:solidFill>
            </a:endParaRPr>
          </a:p>
        </p:txBody>
      </p:sp>
      <p:sp>
        <p:nvSpPr>
          <p:cNvPr id="7" name="Text Placeholder 6">
            <a:extLst>
              <a:ext uri="{FF2B5EF4-FFF2-40B4-BE49-F238E27FC236}">
                <a16:creationId xmlns:a16="http://schemas.microsoft.com/office/drawing/2014/main" id="{5EF8BA51-C9BE-606F-6F87-695728F0CF43}"/>
              </a:ext>
            </a:extLst>
          </p:cNvPr>
          <p:cNvSpPr>
            <a:spLocks noGrp="1"/>
          </p:cNvSpPr>
          <p:nvPr>
            <p:ph type="body" sz="quarter" idx="13"/>
          </p:nvPr>
        </p:nvSpPr>
        <p:spPr>
          <a:xfrm>
            <a:off x="6361504" y="1384614"/>
            <a:ext cx="5511841" cy="2077492"/>
          </a:xfrm>
        </p:spPr>
        <p:txBody>
          <a:bodyPr/>
          <a:lstStyle/>
          <a:p>
            <a:r>
              <a:rPr lang="hi-IN" sz="3000" dirty="0"/>
              <a:t>सीमित मात्रा में लें :</a:t>
            </a:r>
            <a:endParaRPr lang="en-US" sz="3000" dirty="0"/>
          </a:p>
          <a:p>
            <a:pPr lvl="1">
              <a:buFont typeface="Arial" panose="020B0604020202020204" pitchFamily="34" charset="0"/>
              <a:buChar char="•"/>
            </a:pPr>
            <a:r>
              <a:rPr lang="hi-IN" sz="3000" dirty="0"/>
              <a:t>शक्कर</a:t>
            </a:r>
            <a:r>
              <a:rPr lang="en-US" sz="3000" dirty="0"/>
              <a:t> (</a:t>
            </a:r>
            <a:r>
              <a:rPr lang="hi-IN" sz="3000" dirty="0"/>
              <a:t>चीनी</a:t>
            </a:r>
            <a:r>
              <a:rPr lang="en-US" sz="3000" dirty="0"/>
              <a:t>)</a:t>
            </a:r>
          </a:p>
          <a:p>
            <a:pPr lvl="1">
              <a:buFont typeface="Arial" panose="020B0604020202020204" pitchFamily="34" charset="0"/>
              <a:buChar char="•"/>
            </a:pPr>
            <a:r>
              <a:rPr lang="hi-IN" sz="3000" dirty="0"/>
              <a:t>संतृप्त वसा (जमा हुआ फैट)</a:t>
            </a:r>
            <a:endParaRPr lang="en-US" sz="3000" dirty="0"/>
          </a:p>
          <a:p>
            <a:pPr lvl="1">
              <a:buFont typeface="Arial" panose="020B0604020202020204" pitchFamily="34" charset="0"/>
              <a:buChar char="•"/>
            </a:pPr>
            <a:r>
              <a:rPr lang="hi-IN" sz="3000" dirty="0"/>
              <a:t>सोडियम</a:t>
            </a:r>
            <a:endParaRPr lang="en-US" sz="3000" dirty="0"/>
          </a:p>
        </p:txBody>
      </p:sp>
    </p:spTree>
    <p:extLst>
      <p:ext uri="{BB962C8B-B14F-4D97-AF65-F5344CB8AC3E}">
        <p14:creationId xmlns:p14="http://schemas.microsoft.com/office/powerpoint/2010/main" val="3123383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C19191-BB6C-5377-4299-CAD45D686C4D}"/>
              </a:ext>
            </a:extLst>
          </p:cNvPr>
          <p:cNvSpPr>
            <a:spLocks noGrp="1"/>
          </p:cNvSpPr>
          <p:nvPr>
            <p:ph type="ctrTitle"/>
          </p:nvPr>
        </p:nvSpPr>
        <p:spPr>
          <a:xfrm>
            <a:off x="5770419" y="2762114"/>
            <a:ext cx="5860472" cy="738664"/>
          </a:xfrm>
        </p:spPr>
        <p:txBody>
          <a:bodyPr/>
          <a:lstStyle/>
          <a:p>
            <a:r>
              <a:rPr lang="hi-IN" b="1" dirty="0"/>
              <a:t>विविधता चुनें</a:t>
            </a:r>
            <a:endParaRPr lang="en-US" dirty="0"/>
          </a:p>
        </p:txBody>
      </p:sp>
      <p:pic>
        <p:nvPicPr>
          <p:cNvPr id="12" name="Picture Placeholder 11">
            <a:extLst>
              <a:ext uri="{FF2B5EF4-FFF2-40B4-BE49-F238E27FC236}">
                <a16:creationId xmlns:a16="http://schemas.microsoft.com/office/drawing/2014/main" id="{E5222A0C-799F-D18A-A217-FE8FA7C289D5}"/>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 r="1"/>
          <a:stretch>
            <a:fillRect/>
          </a:stretch>
        </p:blipFill>
        <p:spPr/>
      </p:pic>
    </p:spTree>
    <p:extLst>
      <p:ext uri="{BB962C8B-B14F-4D97-AF65-F5344CB8AC3E}">
        <p14:creationId xmlns:p14="http://schemas.microsoft.com/office/powerpoint/2010/main" val="3386623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680B3-32B2-DCEE-A531-A8C93C45F84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51B697-B2D8-1288-CFAB-2517F6FCCF1A}"/>
              </a:ext>
            </a:extLst>
          </p:cNvPr>
          <p:cNvSpPr>
            <a:spLocks noGrp="1"/>
          </p:cNvSpPr>
          <p:nvPr>
            <p:ph type="ctrTitle"/>
          </p:nvPr>
        </p:nvSpPr>
        <p:spPr>
          <a:xfrm>
            <a:off x="5670211" y="125571"/>
            <a:ext cx="5860472" cy="1477328"/>
          </a:xfrm>
        </p:spPr>
        <p:txBody>
          <a:bodyPr/>
          <a:lstStyle/>
          <a:p>
            <a:pPr algn="l"/>
            <a:r>
              <a:rPr lang="hi-IN" dirty="0"/>
              <a:t>कम </a:t>
            </a:r>
            <a:r>
              <a:rPr lang="hi-IN" dirty="0" err="1"/>
              <a:t>बजट</a:t>
            </a:r>
            <a:r>
              <a:rPr lang="hi-IN" dirty="0"/>
              <a:t> में पौष्टिक भोजन करें</a:t>
            </a:r>
            <a:endParaRPr lang="en-US" dirty="0"/>
          </a:p>
        </p:txBody>
      </p:sp>
      <p:sp>
        <p:nvSpPr>
          <p:cNvPr id="4" name="Text Placeholder 3">
            <a:extLst>
              <a:ext uri="{FF2B5EF4-FFF2-40B4-BE49-F238E27FC236}">
                <a16:creationId xmlns:a16="http://schemas.microsoft.com/office/drawing/2014/main" id="{A674481D-D4DB-8F62-4F6D-A0E0DB68894A}"/>
              </a:ext>
            </a:extLst>
          </p:cNvPr>
          <p:cNvSpPr>
            <a:spLocks noGrp="1"/>
          </p:cNvSpPr>
          <p:nvPr>
            <p:ph type="subTitle" idx="1"/>
          </p:nvPr>
        </p:nvSpPr>
        <p:spPr>
          <a:xfrm>
            <a:off x="5582529" y="2360614"/>
            <a:ext cx="5860472" cy="2893100"/>
          </a:xfrm>
        </p:spPr>
        <p:txBody>
          <a:bodyPr vert="horz" lIns="0" tIns="0" rIns="0" bIns="0" rtlCol="0">
            <a:spAutoFit/>
          </a:bodyPr>
          <a:lstStyle/>
          <a:p>
            <a:pPr marL="342900" lvl="0" indent="-342900" algn="l">
              <a:buFont typeface="Arial" panose="020B0604020202020204" pitchFamily="34" charset="0"/>
              <a:buChar char="•"/>
            </a:pPr>
            <a:r>
              <a:rPr lang="hi-IN" sz="2800" dirty="0"/>
              <a:t>किराने की सूची सेल के हिसाब से बनाएँ।</a:t>
            </a:r>
            <a:endParaRPr lang="en-US" sz="2800" dirty="0"/>
          </a:p>
          <a:p>
            <a:pPr marL="342900" lvl="0" indent="-342900" algn="l">
              <a:buFont typeface="Arial" panose="020B0604020202020204" pitchFamily="34" charset="0"/>
              <a:buChar char="•"/>
            </a:pPr>
            <a:r>
              <a:rPr lang="hi-IN" sz="2800" dirty="0"/>
              <a:t>भोजन पकाने और भोजन तैयार करने के ऐसे हुनर सीखें जो आपके पास मौजूद वस्तुओं के अनुकूल हो।</a:t>
            </a:r>
            <a:endParaRPr lang="en-US" sz="2800" dirty="0"/>
          </a:p>
          <a:p>
            <a:pPr marL="342900" indent="-342900" algn="l">
              <a:buFont typeface="Arial" panose="020B0604020202020204" pitchFamily="34" charset="0"/>
              <a:buChar char="•"/>
            </a:pPr>
            <a:r>
              <a:rPr lang="hi-IN" sz="2800" dirty="0"/>
              <a:t>सामुदायिक संसाधनों का पता लगाएँ।</a:t>
            </a:r>
            <a:endParaRPr lang="en-US" sz="3600" dirty="0"/>
          </a:p>
        </p:txBody>
      </p:sp>
      <p:pic>
        <p:nvPicPr>
          <p:cNvPr id="11" name="Picture Placeholder 10">
            <a:extLst>
              <a:ext uri="{FF2B5EF4-FFF2-40B4-BE49-F238E27FC236}">
                <a16:creationId xmlns:a16="http://schemas.microsoft.com/office/drawing/2014/main" id="{E9D6F2DD-BE37-C875-4F23-40C8FF57A62D}"/>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 r="1"/>
          <a:stretch/>
        </p:blipFill>
        <p:spPr>
          <a:prstGeom prst="rect">
            <a:avLst/>
          </a:prstGeom>
        </p:spPr>
      </p:pic>
    </p:spTree>
    <p:extLst>
      <p:ext uri="{BB962C8B-B14F-4D97-AF65-F5344CB8AC3E}">
        <p14:creationId xmlns:p14="http://schemas.microsoft.com/office/powerpoint/2010/main" val="825548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3096623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Placeholder 5">
            <a:extLst>
              <a:ext uri="{FF2B5EF4-FFF2-40B4-BE49-F238E27FC236}">
                <a16:creationId xmlns:a16="http://schemas.microsoft.com/office/drawing/2014/main" id="{91CB9DF5-C3FF-4898-AC23-0741E00858BE}"/>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6"/>
          <a:srcRect l="690" t="2750" r="9244" b="10882"/>
          <a:stretch/>
        </p:blipFill>
        <p:spPr>
          <a:xfrm>
            <a:off x="6361504" y="567267"/>
            <a:ext cx="5490403" cy="5655733"/>
          </a:xfrm>
        </p:spPr>
      </p:pic>
      <p:sp>
        <p:nvSpPr>
          <p:cNvPr id="5" name="Title 3">
            <a:extLst>
              <a:ext uri="{FF2B5EF4-FFF2-40B4-BE49-F238E27FC236}">
                <a16:creationId xmlns:a16="http://schemas.microsoft.com/office/drawing/2014/main" id="{CAEB3477-761B-6617-5136-F65ABF7C1182}"/>
              </a:ext>
            </a:extLst>
          </p:cNvPr>
          <p:cNvSpPr>
            <a:spLocks noGrp="1"/>
          </p:cNvSpPr>
          <p:nvPr>
            <p:ph type="title"/>
          </p:nvPr>
        </p:nvSpPr>
        <p:spPr>
          <a:xfrm>
            <a:off x="340093" y="297849"/>
            <a:ext cx="5561943" cy="1231106"/>
          </a:xfrm>
        </p:spPr>
        <p:txBody>
          <a:bodyPr vert="horz"/>
          <a:lstStyle/>
          <a:p>
            <a:r>
              <a:rPr lang="en-US" sz="4000" b="1" dirty="0" err="1"/>
              <a:t>विज्ञान</a:t>
            </a:r>
            <a:r>
              <a:rPr lang="en-US" sz="4000" b="1" dirty="0"/>
              <a:t> द्वारा समर्थित पोषण </a:t>
            </a:r>
            <a:r>
              <a:rPr lang="en-US" sz="4000" b="1" dirty="0" err="1"/>
              <a:t>सलाह</a:t>
            </a:r>
            <a:r>
              <a:rPr lang="en-US" sz="4000" b="1" dirty="0"/>
              <a:t> </a:t>
            </a:r>
            <a:r>
              <a:rPr lang="en-US" sz="4000" b="1" dirty="0" err="1"/>
              <a:t>खोजें</a:t>
            </a:r>
            <a:endParaRPr lang="en-GB" sz="5400" b="1" dirty="0"/>
          </a:p>
        </p:txBody>
      </p:sp>
      <p:sp>
        <p:nvSpPr>
          <p:cNvPr id="4" name="Text Placeholder 4">
            <a:extLst>
              <a:ext uri="{FF2B5EF4-FFF2-40B4-BE49-F238E27FC236}">
                <a16:creationId xmlns:a16="http://schemas.microsoft.com/office/drawing/2014/main" id="{8031F1E8-1B44-FEAB-26C5-5B02C6935B17}"/>
              </a:ext>
            </a:extLst>
          </p:cNvPr>
          <p:cNvSpPr>
            <a:spLocks noGrp="1"/>
          </p:cNvSpPr>
          <p:nvPr>
            <p:ph type="body" sz="quarter" idx="12"/>
          </p:nvPr>
        </p:nvSpPr>
        <p:spPr>
          <a:xfrm>
            <a:off x="340094" y="1852551"/>
            <a:ext cx="5561943" cy="3754874"/>
          </a:xfrm>
        </p:spPr>
        <p:txBody>
          <a:bodyPr/>
          <a:lstStyle/>
          <a:p>
            <a:pPr marL="457200" lvl="0" indent="-457200">
              <a:buFont typeface="Arial" panose="020B0604020202020204" pitchFamily="34" charset="0"/>
              <a:buChar char="•"/>
            </a:pPr>
            <a:r>
              <a:rPr lang="hi-IN" sz="2800" dirty="0">
                <a:solidFill>
                  <a:schemeClr val="accent1"/>
                </a:solidFill>
                <a:latin typeface="+mj-lt"/>
                <a:ea typeface="+mj-ea"/>
                <a:cs typeface="+mj-cs"/>
              </a:rPr>
              <a:t>पोषण संबंधी जानकारी के लिए सही स्रोत का पता लगाएँ।</a:t>
            </a:r>
            <a:endParaRPr lang="en-US" sz="2800" dirty="0">
              <a:solidFill>
                <a:schemeClr val="accent1"/>
              </a:solidFill>
              <a:latin typeface="+mj-lt"/>
              <a:ea typeface="+mj-ea"/>
              <a:cs typeface="+mj-cs"/>
            </a:endParaRPr>
          </a:p>
          <a:p>
            <a:pPr marL="457200" lvl="0" indent="-457200">
              <a:buFont typeface="Arial" panose="020B0604020202020204" pitchFamily="34" charset="0"/>
              <a:buChar char="•"/>
            </a:pPr>
            <a:r>
              <a:rPr lang="hi-IN" sz="2800" dirty="0">
                <a:solidFill>
                  <a:schemeClr val="accent1"/>
                </a:solidFill>
                <a:latin typeface="+mj-lt"/>
                <a:ea typeface="+mj-ea"/>
                <a:cs typeface="+mj-cs"/>
              </a:rPr>
              <a:t>एक </a:t>
            </a:r>
            <a:r>
              <a:rPr lang="en-US" sz="2800" dirty="0" err="1">
                <a:solidFill>
                  <a:schemeClr val="accent1"/>
                </a:solidFill>
                <a:latin typeface="+mj-lt"/>
                <a:ea typeface="+mj-ea"/>
                <a:cs typeface="+mj-cs"/>
              </a:rPr>
              <a:t>ऐसे</a:t>
            </a:r>
            <a:r>
              <a:rPr lang="en-US" sz="2800" dirty="0">
                <a:solidFill>
                  <a:schemeClr val="accent1"/>
                </a:solidFill>
                <a:latin typeface="+mj-lt"/>
                <a:ea typeface="+mj-ea"/>
                <a:cs typeface="+mj-cs"/>
              </a:rPr>
              <a:t> RDN</a:t>
            </a:r>
            <a:r>
              <a:rPr lang="hi-IN" sz="2800" dirty="0">
                <a:solidFill>
                  <a:schemeClr val="accent1"/>
                </a:solidFill>
                <a:latin typeface="+mj-lt"/>
                <a:ea typeface="+mj-ea"/>
                <a:cs typeface="+mj-cs"/>
              </a:rPr>
              <a:t> से मिलें जो आपकी  विशेष जरूरतों में माहिर हैं।</a:t>
            </a:r>
            <a:endParaRPr lang="en-US" sz="2800" dirty="0">
              <a:solidFill>
                <a:schemeClr val="accent1"/>
              </a:solidFill>
              <a:latin typeface="+mj-lt"/>
              <a:ea typeface="+mj-ea"/>
              <a:cs typeface="+mj-cs"/>
            </a:endParaRPr>
          </a:p>
          <a:p>
            <a:pPr marL="457200" indent="-457200">
              <a:buFont typeface="Arial" panose="020B0604020202020204" pitchFamily="34" charset="0"/>
              <a:buChar char="•"/>
            </a:pPr>
            <a:r>
              <a:rPr lang="hi-IN" sz="2800" dirty="0">
                <a:solidFill>
                  <a:schemeClr val="accent1"/>
                </a:solidFill>
                <a:latin typeface="+mj-lt"/>
                <a:ea typeface="+mj-ea"/>
                <a:cs typeface="+mj-cs"/>
              </a:rPr>
              <a:t>अपने स्वास्थ्य लक्ष्यों को पूरा करने के </a:t>
            </a:r>
            <a:r>
              <a:rPr lang="en-US" sz="2800" dirty="0" err="1">
                <a:solidFill>
                  <a:schemeClr val="accent1"/>
                </a:solidFill>
                <a:latin typeface="+mj-lt"/>
                <a:ea typeface="+mj-ea"/>
                <a:cs typeface="+mj-cs"/>
              </a:rPr>
              <a:t>लि</a:t>
            </a:r>
            <a:r>
              <a:rPr lang="hi-IN" sz="2800" dirty="0">
                <a:solidFill>
                  <a:schemeClr val="accent1"/>
                </a:solidFill>
                <a:latin typeface="+mj-lt"/>
                <a:ea typeface="+mj-ea"/>
                <a:cs typeface="+mj-cs"/>
              </a:rPr>
              <a:t>ए व्यक्तिगत पोषण संबंधी जानकारी </a:t>
            </a:r>
            <a:r>
              <a:rPr lang="en-US" sz="2800" dirty="0">
                <a:solidFill>
                  <a:schemeClr val="accent1"/>
                </a:solidFill>
                <a:latin typeface="+mj-lt"/>
                <a:ea typeface="+mj-ea"/>
                <a:cs typeface="+mj-cs"/>
              </a:rPr>
              <a:t>RDN </a:t>
            </a:r>
            <a:r>
              <a:rPr lang="hi-IN" sz="2800" dirty="0">
                <a:solidFill>
                  <a:schemeClr val="accent1"/>
                </a:solidFill>
                <a:latin typeface="+mj-lt"/>
                <a:ea typeface="+mj-ea"/>
                <a:cs typeface="+mj-cs"/>
              </a:rPr>
              <a:t>से प्राप्त करें।</a:t>
            </a:r>
            <a:endParaRPr lang="en-US" sz="2800" dirty="0">
              <a:solidFill>
                <a:schemeClr val="accent1"/>
              </a:solidFill>
              <a:latin typeface="+mj-lt"/>
              <a:ea typeface="+mj-ea"/>
              <a:cs typeface="+mj-cs"/>
            </a:endParaRPr>
          </a:p>
        </p:txBody>
      </p:sp>
    </p:spTree>
    <p:extLst>
      <p:ext uri="{BB962C8B-B14F-4D97-AF65-F5344CB8AC3E}">
        <p14:creationId xmlns:p14="http://schemas.microsoft.com/office/powerpoint/2010/main" val="2866615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6624676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Decorative graphic">
            <a:extLst>
              <a:ext uri="{FF2B5EF4-FFF2-40B4-BE49-F238E27FC236}">
                <a16:creationId xmlns:a16="http://schemas.microsoft.com/office/drawing/2014/main" id="{EB1C3874-2E9B-1649-E74F-A1CA0FF69B9F}"/>
              </a:ext>
              <a:ext uri="{C183D7F6-B498-43B3-948B-1728B52AA6E4}">
                <adec:decorative xmlns:adec="http://schemas.microsoft.com/office/drawing/2017/decorative" val="1"/>
              </a:ext>
            </a:extLst>
          </p:cNvPr>
          <p:cNvPicPr>
            <a:picLocks noChangeAspect="1"/>
          </p:cNvPicPr>
          <p:nvPr/>
        </p:nvPicPr>
        <p:blipFill rotWithShape="1">
          <a:blip r:embed="rId6">
            <a:alphaModFix amt="7000"/>
            <a:extLst>
              <a:ext uri="{96DAC541-7B7A-43D3-8B79-37D633B846F1}">
                <asvg:svgBlip xmlns:asvg="http://schemas.microsoft.com/office/drawing/2016/SVG/main" r:embed="rId7"/>
              </a:ext>
            </a:extLst>
          </a:blip>
          <a:srcRect l="30317" t="24229" r="27143" b="36508"/>
          <a:stretch/>
        </p:blipFill>
        <p:spPr>
          <a:xfrm>
            <a:off x="9241970" y="3637695"/>
            <a:ext cx="2188029" cy="2692673"/>
          </a:xfrm>
          <a:prstGeom prst="rect">
            <a:avLst/>
          </a:prstGeom>
        </p:spPr>
      </p:pic>
      <p:sp>
        <p:nvSpPr>
          <p:cNvPr id="4" name="Title 3">
            <a:extLst>
              <a:ext uri="{FF2B5EF4-FFF2-40B4-BE49-F238E27FC236}">
                <a16:creationId xmlns:a16="http://schemas.microsoft.com/office/drawing/2014/main" id="{5CFF9B4D-4725-C5E8-9623-596ABB5CD044}"/>
              </a:ext>
            </a:extLst>
          </p:cNvPr>
          <p:cNvSpPr txBox="1">
            <a:spLocks noGrp="1"/>
          </p:cNvSpPr>
          <p:nvPr>
            <p:ph type="title" idx="4294967295"/>
          </p:nvPr>
        </p:nvSpPr>
        <p:spPr>
          <a:xfrm>
            <a:off x="0" y="2069515"/>
            <a:ext cx="12192000" cy="175432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spcBef>
                <a:spcPts val="0"/>
              </a:spcBef>
              <a:defRPr/>
            </a:pPr>
            <a:r>
              <a:rPr lang="en-US" sz="5400" dirty="0"/>
              <a:t>eatright.org </a:t>
            </a:r>
            <a:br>
              <a:rPr lang="en-US" sz="5400" dirty="0"/>
            </a:br>
            <a:r>
              <a:rPr lang="en-US" sz="5400" dirty="0" err="1"/>
              <a:t>पर</a:t>
            </a:r>
            <a:r>
              <a:rPr lang="en-US" sz="5400" dirty="0"/>
              <a:t> </a:t>
            </a:r>
            <a:r>
              <a:rPr lang="en-US" sz="5400" dirty="0" err="1"/>
              <a:t>एक</a:t>
            </a:r>
            <a:r>
              <a:rPr lang="en-US" sz="5400" dirty="0"/>
              <a:t> </a:t>
            </a:r>
            <a:r>
              <a:rPr lang="en-US" sz="5400" dirty="0" err="1"/>
              <a:t>पोषण</a:t>
            </a:r>
            <a:r>
              <a:rPr lang="en-US" sz="5400" dirty="0"/>
              <a:t> </a:t>
            </a:r>
            <a:r>
              <a:rPr lang="en-US" sz="5400" dirty="0" err="1"/>
              <a:t>विशेषज्ञ</a:t>
            </a:r>
            <a:r>
              <a:rPr lang="en-US" sz="5400" dirty="0"/>
              <a:t> </a:t>
            </a:r>
            <a:r>
              <a:rPr lang="en-US" sz="5400" dirty="0" err="1"/>
              <a:t>खोजें</a:t>
            </a:r>
            <a:endParaRPr kumimoji="0" lang="en-US" sz="4400" b="1" i="0" u="none" strike="noStrike" kern="1200" cap="none" spc="0" normalizeH="0" baseline="0" noProof="0" dirty="0">
              <a:ln>
                <a:noFill/>
              </a:ln>
              <a:solidFill>
                <a:schemeClr val="lt1"/>
              </a:solidFill>
              <a:effectLst/>
              <a:uLnTx/>
              <a:uFillTx/>
              <a:latin typeface="+mn-lt"/>
              <a:ea typeface="+mn-ea"/>
              <a:cs typeface="+mn-cs"/>
            </a:endParaRPr>
          </a:p>
        </p:txBody>
      </p:sp>
    </p:spTree>
    <p:extLst>
      <p:ext uri="{BB962C8B-B14F-4D97-AF65-F5344CB8AC3E}">
        <p14:creationId xmlns:p14="http://schemas.microsoft.com/office/powerpoint/2010/main" val="30823190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PowerPoint Templates" id="{864C1590-FABC-EB43-9528-7E14510AC070}" vid="{E92D9AC6-6CAB-9648-816C-9B214CBE47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fccd8e9-20bc-4edb-999c-122cf8e0cb4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6647FEA2024D741950D7AA7126A1A10" ma:contentTypeVersion="13" ma:contentTypeDescription="Create a new document." ma:contentTypeScope="" ma:versionID="173eed1b43f13757e7c97a3adf5c5ea5">
  <xsd:schema xmlns:xsd="http://www.w3.org/2001/XMLSchema" xmlns:xs="http://www.w3.org/2001/XMLSchema" xmlns:p="http://schemas.microsoft.com/office/2006/metadata/properties" xmlns:ns2="4fccd8e9-20bc-4edb-999c-122cf8e0cb43" xmlns:ns3="b5e74c2f-aad3-4b6c-9a2c-4d196b046488" targetNamespace="http://schemas.microsoft.com/office/2006/metadata/properties" ma:root="true" ma:fieldsID="d5c2ae065bac009f4ffc24aae8e9b02e" ns2:_="" ns3:_="">
    <xsd:import namespace="4fccd8e9-20bc-4edb-999c-122cf8e0cb43"/>
    <xsd:import namespace="b5e74c2f-aad3-4b6c-9a2c-4d196b04648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SearchPropertie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ccd8e9-20bc-4edb-999c-122cf8e0cb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0bb3ce1-2d96-45e5-99c4-d2bba11dad5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5e74c2f-aad3-4b6c-9a2c-4d196b04648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AF7C1E-B43F-45C1-B6C1-7A344754F477}">
  <ds:schemaRefs>
    <ds:schemaRef ds:uri="http://www.w3.org/XML/1998/namespace"/>
    <ds:schemaRef ds:uri="http://schemas.microsoft.com/office/2006/documentManagement/types"/>
    <ds:schemaRef ds:uri="http://schemas.microsoft.com/office/2006/metadata/properties"/>
    <ds:schemaRef ds:uri="http://purl.org/dc/elements/1.1/"/>
    <ds:schemaRef ds:uri="http://schemas.microsoft.com/office/infopath/2007/PartnerControls"/>
    <ds:schemaRef ds:uri="4fccd8e9-20bc-4edb-999c-122cf8e0cb43"/>
    <ds:schemaRef ds:uri="http://schemas.openxmlformats.org/package/2006/metadata/core-properties"/>
    <ds:schemaRef ds:uri="http://purl.org/dc/terms/"/>
    <ds:schemaRef ds:uri="b5e74c2f-aad3-4b6c-9a2c-4d196b046488"/>
    <ds:schemaRef ds:uri="http://purl.org/dc/dcmitype/"/>
  </ds:schemaRefs>
</ds:datastoreItem>
</file>

<file path=customXml/itemProps2.xml><?xml version="1.0" encoding="utf-8"?>
<ds:datastoreItem xmlns:ds="http://schemas.openxmlformats.org/officeDocument/2006/customXml" ds:itemID="{3B16D191-B106-48C0-9D4D-AF49D2D1CA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ccd8e9-20bc-4edb-999c-122cf8e0cb43"/>
    <ds:schemaRef ds:uri="b5e74c2f-aad3-4b6c-9a2c-4d196b0464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F7BAA2-9066-4B0C-B95D-B00D66A691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Academy PowerPoint Templates</Template>
  <TotalTime>6579</TotalTime>
  <Words>2479</Words>
  <Application>Microsoft Office PowerPoint</Application>
  <PresentationFormat>Widescreen</PresentationFormat>
  <Paragraphs>176</Paragraphs>
  <Slides>17</Slides>
  <Notes>17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8" baseType="lpstr">
      <vt:lpstr>Arial</vt:lpstr>
      <vt:lpstr>Calibri</vt:lpstr>
      <vt:lpstr>Cambria</vt:lpstr>
      <vt:lpstr>Courier New</vt:lpstr>
      <vt:lpstr>Myriad Pro</vt:lpstr>
      <vt:lpstr>Myriad Pro Light</vt:lpstr>
      <vt:lpstr>Nunito Light</vt:lpstr>
      <vt:lpstr>Symbol</vt:lpstr>
      <vt:lpstr>Wingdings</vt:lpstr>
      <vt:lpstr>Office Theme</vt:lpstr>
      <vt:lpstr>think-cell Slide</vt:lpstr>
      <vt:lpstr>National Nutrition Month® 2026</vt:lpstr>
      <vt:lpstr>पोषण की शक्ति को जानें</vt:lpstr>
      <vt:lpstr>उद्देश्य</vt:lpstr>
      <vt:lpstr>अपने को दिनभर ऊर्जावान रखें</vt:lpstr>
      <vt:lpstr>एक स्वस्थ खाने का पैटर्न</vt:lpstr>
      <vt:lpstr>विविधता चुनें</vt:lpstr>
      <vt:lpstr>कम बजट में पौष्टिक भोजन करें</vt:lpstr>
      <vt:lpstr>विज्ञान द्वारा समर्थित पोषण सलाह खोजें</vt:lpstr>
      <vt:lpstr>eatright.org  पर एक पोषण विशेषज्ञ खोजें</vt:lpstr>
      <vt:lpstr>स्वास्थ्यप्रद आदतों से अच्छा महसूस करें</vt:lpstr>
      <vt:lpstr>शारीरिक गतिविधि</vt:lpstr>
      <vt:lpstr>खाद्य सुरक्षा</vt:lpstr>
      <vt:lpstr>खाद्य सुरक्षा के चार चरण</vt:lpstr>
      <vt:lpstr>स्वास्थ्यप्रद आदतें</vt:lpstr>
      <vt:lpstr>प्रश्न हैं?</vt:lpstr>
      <vt:lpstr>#NationalNutritionMonth</vt:lpstr>
      <vt:lpstr>धन्यवाद!</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Nutrition Month 2026</dc:title>
  <dc:creator>AcademyofNutritionandDietetics@eatright.onmicrosoft.com</dc:creator>
  <cp:lastModifiedBy>Sarah Lee</cp:lastModifiedBy>
  <cp:revision>184</cp:revision>
  <dcterms:created xsi:type="dcterms:W3CDTF">2023-11-10T18:49:27Z</dcterms:created>
  <dcterms:modified xsi:type="dcterms:W3CDTF">2026-01-22T16:47:54Z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0x01010016647FEA2024D741950D7AA7126A1A10</vt:lpwstr>
  </property>
  <property fmtid="{D5CDD505-2E9C-101B-9397-08002B2CF9AE}" pid="3" name="MediaServiceImageTags">
    <vt:lpwstr/>
  </property>
</Properties>
</file>