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2.xml" ContentType="application/vnd.openxmlformats-officedocument.presentationml.tags+xml"/>
  <Override PartName="/ppt/notesSlides/notesSlide1.xml" ContentType="application/vnd.openxmlformats-officedocument.presentationml.notesSlide+xml"/>
  <Override PartName="/ppt/tags/tag53.xml" ContentType="application/vnd.openxmlformats-officedocument.presentationml.tags+xml"/>
  <Override PartName="/ppt/notesSlides/notesSlide2.xml" ContentType="application/vnd.openxmlformats-officedocument.presentationml.notesSlide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5.xml" ContentType="application/vnd.openxmlformats-officedocument.presentationml.tags+xml"/>
  <Override PartName="/ppt/notesSlides/notesSlide8.xml" ContentType="application/vnd.openxmlformats-officedocument.presentationml.notesSlide+xml"/>
  <Override PartName="/ppt/tags/tag56.xml" ContentType="application/vnd.openxmlformats-officedocument.presentationml.tags+xml"/>
  <Override PartName="/ppt/notesSlides/notesSlide9.xml" ContentType="application/vnd.openxmlformats-officedocument.presentationml.notesSlide+xml"/>
  <Override PartName="/ppt/tags/tag5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9.xml" ContentType="application/vnd.openxmlformats-officedocument.presentationml.tag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434" r:id="rId6"/>
    <p:sldId id="435" r:id="rId7"/>
    <p:sldId id="479" r:id="rId8"/>
    <p:sldId id="480" r:id="rId9"/>
    <p:sldId id="482" r:id="rId10"/>
    <p:sldId id="487" r:id="rId11"/>
    <p:sldId id="448" r:id="rId12"/>
    <p:sldId id="461" r:id="rId13"/>
    <p:sldId id="477" r:id="rId14"/>
    <p:sldId id="484" r:id="rId15"/>
    <p:sldId id="485" r:id="rId16"/>
    <p:sldId id="489" r:id="rId17"/>
    <p:sldId id="486" r:id="rId18"/>
    <p:sldId id="446" r:id="rId19"/>
    <p:sldId id="453" r:id="rId20"/>
    <p:sldId id="481" r:id="rId21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Slides" id="{7139157B-937D-4D29-8FF7-D89F2F9848F3}">
          <p14:sldIdLst>
            <p14:sldId id="256"/>
            <p14:sldId id="434"/>
            <p14:sldId id="435"/>
            <p14:sldId id="479"/>
            <p14:sldId id="480"/>
            <p14:sldId id="482"/>
            <p14:sldId id="487"/>
            <p14:sldId id="448"/>
            <p14:sldId id="461"/>
            <p14:sldId id="477"/>
            <p14:sldId id="484"/>
            <p14:sldId id="485"/>
            <p14:sldId id="489"/>
            <p14:sldId id="486"/>
            <p14:sldId id="446"/>
            <p14:sldId id="453"/>
            <p14:sldId id="48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1B7A96-1BFB-A458-52CB-9BE2B3649F6B}" name="Sarah Lee" initials="SL" userId="S::sklemm@eatright.org::c1636b9d-cef1-4ea5-874a-41f64b679b2c" providerId="AD"/>
  <p188:author id="{5A4D38D0-081C-0B3C-9835-B20846598900}" name="Jill Kohn" initials="JK" userId="S::jkohn@eatright.org::e3dab0be-ee4c-4c01-beda-49fbd12399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mapathy A" initials="UA" lastIdx="1" clrIdx="0">
    <p:extLst>
      <p:ext uri="{19B8F6BF-5375-455C-9EA6-DF929625EA0E}">
        <p15:presenceInfo xmlns:p15="http://schemas.microsoft.com/office/powerpoint/2012/main" userId="dbb2ea3d258b902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683E"/>
    <a:srgbClr val="4C7F72"/>
    <a:srgbClr val="C0D446"/>
    <a:srgbClr val="95006C"/>
    <a:srgbClr val="F0EADA"/>
    <a:srgbClr val="0EB0C6"/>
    <a:srgbClr val="F1F1F1"/>
    <a:srgbClr val="2799D0"/>
    <a:srgbClr val="3680E6"/>
    <a:srgbClr val="5663E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4" autoAdjust="0"/>
    <p:restoredTop sz="86469" autoAdjust="0"/>
  </p:normalViewPr>
  <p:slideViewPr>
    <p:cSldViewPr snapToGrid="0">
      <p:cViewPr varScale="1">
        <p:scale>
          <a:sx n="42" d="100"/>
          <a:sy n="42" d="100"/>
        </p:scale>
        <p:origin x="168" y="140"/>
      </p:cViewPr>
      <p:guideLst/>
    </p:cSldViewPr>
  </p:slideViewPr>
  <p:outlineViewPr>
    <p:cViewPr>
      <p:scale>
        <a:sx n="33" d="100"/>
        <a:sy n="33" d="100"/>
      </p:scale>
      <p:origin x="0" y="-30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10" d="100"/>
          <a:sy n="110" d="100"/>
        </p:scale>
        <p:origin x="1348" y="-26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Lee" userId="c1636b9d-cef1-4ea5-874a-41f64b679b2c" providerId="ADAL" clId="{B440CE56-1CC5-4C4C-99E8-077754B388E6}"/>
    <pc:docChg chg="undo custSel modSld delSection">
      <pc:chgData name="Sarah Lee" userId="c1636b9d-cef1-4ea5-874a-41f64b679b2c" providerId="ADAL" clId="{B440CE56-1CC5-4C4C-99E8-077754B388E6}" dt="2026-01-15T20:03:29.195" v="204"/>
      <pc:docMkLst>
        <pc:docMk/>
      </pc:docMkLst>
      <pc:sldChg chg="modNotesTx">
        <pc:chgData name="Sarah Lee" userId="c1636b9d-cef1-4ea5-874a-41f64b679b2c" providerId="ADAL" clId="{B440CE56-1CC5-4C4C-99E8-077754B388E6}" dt="2026-01-15T19:01:44.721" v="51" actId="20577"/>
        <pc:sldMkLst>
          <pc:docMk/>
          <pc:sldMk cId="1692747509" sldId="256"/>
        </pc:sldMkLst>
      </pc:sldChg>
      <pc:sldChg chg="modSp mod modNotesTx">
        <pc:chgData name="Sarah Lee" userId="c1636b9d-cef1-4ea5-874a-41f64b679b2c" providerId="ADAL" clId="{B440CE56-1CC5-4C4C-99E8-077754B388E6}" dt="2026-01-15T18:53:31.593" v="29" actId="948"/>
        <pc:sldMkLst>
          <pc:docMk/>
          <pc:sldMk cId="947817467" sldId="434"/>
        </pc:sldMkLst>
        <pc:spChg chg="mod">
          <ac:chgData name="Sarah Lee" userId="c1636b9d-cef1-4ea5-874a-41f64b679b2c" providerId="ADAL" clId="{B440CE56-1CC5-4C4C-99E8-077754B388E6}" dt="2026-01-15T18:30:28.992" v="1"/>
          <ac:spMkLst>
            <pc:docMk/>
            <pc:sldMk cId="947817467" sldId="434"/>
            <ac:spMk id="7" creationId="{6F2FE4C0-3C5C-96ED-E896-7033D367DBCC}"/>
          </ac:spMkLst>
        </pc:spChg>
        <pc:picChg chg="mod">
          <ac:chgData name="Sarah Lee" userId="c1636b9d-cef1-4ea5-874a-41f64b679b2c" providerId="ADAL" clId="{B440CE56-1CC5-4C4C-99E8-077754B388E6}" dt="2026-01-15T18:31:22.149" v="4" actId="962"/>
          <ac:picMkLst>
            <pc:docMk/>
            <pc:sldMk cId="947817467" sldId="434"/>
            <ac:picMk id="6" creationId="{50753DB9-D042-FD98-22FF-CA19F182EEEF}"/>
          </ac:picMkLst>
        </pc:picChg>
      </pc:sldChg>
      <pc:sldChg chg="modSp mod modNotesTx">
        <pc:chgData name="Sarah Lee" userId="c1636b9d-cef1-4ea5-874a-41f64b679b2c" providerId="ADAL" clId="{B440CE56-1CC5-4C4C-99E8-077754B388E6}" dt="2026-01-15T18:52:57.271" v="27" actId="121"/>
        <pc:sldMkLst>
          <pc:docMk/>
          <pc:sldMk cId="2813886155" sldId="435"/>
        </pc:sldMkLst>
        <pc:spChg chg="mod">
          <ac:chgData name="Sarah Lee" userId="c1636b9d-cef1-4ea5-874a-41f64b679b2c" providerId="ADAL" clId="{B440CE56-1CC5-4C4C-99E8-077754B388E6}" dt="2026-01-15T18:50:51.470" v="23" actId="113"/>
          <ac:spMkLst>
            <pc:docMk/>
            <pc:sldMk cId="2813886155" sldId="435"/>
            <ac:spMk id="15" creationId="{6D1072EE-8898-40D5-AD64-BEB70F3447E9}"/>
          </ac:spMkLst>
        </pc:spChg>
        <pc:spChg chg="mod">
          <ac:chgData name="Sarah Lee" userId="c1636b9d-cef1-4ea5-874a-41f64b679b2c" providerId="ADAL" clId="{B440CE56-1CC5-4C4C-99E8-077754B388E6}" dt="2026-01-15T18:50:40.099" v="19" actId="255"/>
          <ac:spMkLst>
            <pc:docMk/>
            <pc:sldMk cId="2813886155" sldId="435"/>
            <ac:spMk id="16" creationId="{F61B2371-7C23-410A-A35B-262F295EB4CD}"/>
          </ac:spMkLst>
        </pc:spChg>
      </pc:sldChg>
      <pc:sldChg chg="modSp mod modNotesTx">
        <pc:chgData name="Sarah Lee" userId="c1636b9d-cef1-4ea5-874a-41f64b679b2c" providerId="ADAL" clId="{B440CE56-1CC5-4C4C-99E8-077754B388E6}" dt="2026-01-15T20:01:26.336" v="199" actId="1076"/>
        <pc:sldMkLst>
          <pc:docMk/>
          <pc:sldMk cId="1519308017" sldId="446"/>
        </pc:sldMkLst>
        <pc:spChg chg="mod">
          <ac:chgData name="Sarah Lee" userId="c1636b9d-cef1-4ea5-874a-41f64b679b2c" providerId="ADAL" clId="{B440CE56-1CC5-4C4C-99E8-077754B388E6}" dt="2026-01-15T20:01:26.336" v="199" actId="1076"/>
          <ac:spMkLst>
            <pc:docMk/>
            <pc:sldMk cId="1519308017" sldId="446"/>
            <ac:spMk id="4" creationId="{6603553A-F25B-4512-AAB2-A30A1EFDF445}"/>
          </ac:spMkLst>
        </pc:spChg>
      </pc:sldChg>
      <pc:sldChg chg="modSp mod modNotesTx">
        <pc:chgData name="Sarah Lee" userId="c1636b9d-cef1-4ea5-874a-41f64b679b2c" providerId="ADAL" clId="{B440CE56-1CC5-4C4C-99E8-077754B388E6}" dt="2026-01-15T19:45:35.523" v="135" actId="403"/>
        <pc:sldMkLst>
          <pc:docMk/>
          <pc:sldMk cId="2866615604" sldId="448"/>
        </pc:sldMkLst>
        <pc:spChg chg="mod">
          <ac:chgData name="Sarah Lee" userId="c1636b9d-cef1-4ea5-874a-41f64b679b2c" providerId="ADAL" clId="{B440CE56-1CC5-4C4C-99E8-077754B388E6}" dt="2026-01-15T19:45:24.790" v="134" actId="108"/>
          <ac:spMkLst>
            <pc:docMk/>
            <pc:sldMk cId="2866615604" sldId="448"/>
            <ac:spMk id="4" creationId="{8031F1E8-1B44-FEAB-26C5-5B02C6935B17}"/>
          </ac:spMkLst>
        </pc:spChg>
        <pc:spChg chg="mod">
          <ac:chgData name="Sarah Lee" userId="c1636b9d-cef1-4ea5-874a-41f64b679b2c" providerId="ADAL" clId="{B440CE56-1CC5-4C4C-99E8-077754B388E6}" dt="2026-01-15T19:45:35.523" v="135" actId="403"/>
          <ac:spMkLst>
            <pc:docMk/>
            <pc:sldMk cId="2866615604" sldId="448"/>
            <ac:spMk id="5" creationId="{CAEB3477-761B-6617-5136-F65ABF7C1182}"/>
          </ac:spMkLst>
        </pc:spChg>
      </pc:sldChg>
      <pc:sldChg chg="modNotesTx">
        <pc:chgData name="Sarah Lee" userId="c1636b9d-cef1-4ea5-874a-41f64b679b2c" providerId="ADAL" clId="{B440CE56-1CC5-4C4C-99E8-077754B388E6}" dt="2026-01-15T20:01:58.162" v="200" actId="948"/>
        <pc:sldMkLst>
          <pc:docMk/>
          <pc:sldMk cId="2531601740" sldId="453"/>
        </pc:sldMkLst>
      </pc:sldChg>
      <pc:sldChg chg="modSp mod modNotesTx">
        <pc:chgData name="Sarah Lee" userId="c1636b9d-cef1-4ea5-874a-41f64b679b2c" providerId="ADAL" clId="{B440CE56-1CC5-4C4C-99E8-077754B388E6}" dt="2026-01-15T19:46:48.293" v="140" actId="121"/>
        <pc:sldMkLst>
          <pc:docMk/>
          <pc:sldMk cId="3082319037" sldId="461"/>
        </pc:sldMkLst>
        <pc:spChg chg="mod">
          <ac:chgData name="Sarah Lee" userId="c1636b9d-cef1-4ea5-874a-41f64b679b2c" providerId="ADAL" clId="{B440CE56-1CC5-4C4C-99E8-077754B388E6}" dt="2026-01-15T19:46:17.787" v="137" actId="948"/>
          <ac:spMkLst>
            <pc:docMk/>
            <pc:sldMk cId="3082319037" sldId="461"/>
            <ac:spMk id="4" creationId="{5CFF9B4D-4725-C5E8-9623-596ABB5CD044}"/>
          </ac:spMkLst>
        </pc:spChg>
      </pc:sldChg>
      <pc:sldChg chg="modSp mod modNotesTx">
        <pc:chgData name="Sarah Lee" userId="c1636b9d-cef1-4ea5-874a-41f64b679b2c" providerId="ADAL" clId="{B440CE56-1CC5-4C4C-99E8-077754B388E6}" dt="2026-01-15T19:47:27.362" v="143" actId="948"/>
        <pc:sldMkLst>
          <pc:docMk/>
          <pc:sldMk cId="491620081" sldId="477"/>
        </pc:sldMkLst>
        <pc:spChg chg="mod">
          <ac:chgData name="Sarah Lee" userId="c1636b9d-cef1-4ea5-874a-41f64b679b2c" providerId="ADAL" clId="{B440CE56-1CC5-4C4C-99E8-077754B388E6}" dt="2026-01-15T19:47:14.060" v="142" actId="948"/>
          <ac:spMkLst>
            <pc:docMk/>
            <pc:sldMk cId="491620081" sldId="477"/>
            <ac:spMk id="2" creationId="{8D4650AA-336E-46F0-AD64-8C61C819972C}"/>
          </ac:spMkLst>
        </pc:spChg>
      </pc:sldChg>
      <pc:sldChg chg="modSp mod modNotesTx">
        <pc:chgData name="Sarah Lee" userId="c1636b9d-cef1-4ea5-874a-41f64b679b2c" providerId="ADAL" clId="{B440CE56-1CC5-4C4C-99E8-077754B388E6}" dt="2026-01-15T19:34:25.856" v="74" actId="108"/>
        <pc:sldMkLst>
          <pc:docMk/>
          <pc:sldMk cId="4197535620" sldId="479"/>
        </pc:sldMkLst>
        <pc:spChg chg="mod">
          <ac:chgData name="Sarah Lee" userId="c1636b9d-cef1-4ea5-874a-41f64b679b2c" providerId="ADAL" clId="{B440CE56-1CC5-4C4C-99E8-077754B388E6}" dt="2026-01-15T19:34:25.856" v="74" actId="108"/>
          <ac:spMkLst>
            <pc:docMk/>
            <pc:sldMk cId="4197535620" sldId="479"/>
            <ac:spMk id="4" creationId="{38A0F06C-3305-A374-43F9-D8536915DE5C}"/>
          </ac:spMkLst>
        </pc:spChg>
        <pc:spChg chg="mod">
          <ac:chgData name="Sarah Lee" userId="c1636b9d-cef1-4ea5-874a-41f64b679b2c" providerId="ADAL" clId="{B440CE56-1CC5-4C4C-99E8-077754B388E6}" dt="2026-01-15T19:03:42.080" v="59" actId="255"/>
          <ac:spMkLst>
            <pc:docMk/>
            <pc:sldMk cId="4197535620" sldId="479"/>
            <ac:spMk id="5" creationId="{CBD1859E-F825-7330-F778-D81F26C087A5}"/>
          </ac:spMkLst>
        </pc:spChg>
      </pc:sldChg>
      <pc:sldChg chg="modSp mod modNotesTx">
        <pc:chgData name="Sarah Lee" userId="c1636b9d-cef1-4ea5-874a-41f64b679b2c" providerId="ADAL" clId="{B440CE56-1CC5-4C4C-99E8-077754B388E6}" dt="2026-01-15T19:38:30.224" v="95" actId="121"/>
        <pc:sldMkLst>
          <pc:docMk/>
          <pc:sldMk cId="3123383313" sldId="480"/>
        </pc:sldMkLst>
        <pc:spChg chg="mod">
          <ac:chgData name="Sarah Lee" userId="c1636b9d-cef1-4ea5-874a-41f64b679b2c" providerId="ADAL" clId="{B440CE56-1CC5-4C4C-99E8-077754B388E6}" dt="2026-01-15T19:37:29.326" v="91" actId="108"/>
          <ac:spMkLst>
            <pc:docMk/>
            <pc:sldMk cId="3123383313" sldId="480"/>
            <ac:spMk id="6" creationId="{42AB3E10-A3D2-396D-D811-B966D6D3EEF3}"/>
          </ac:spMkLst>
        </pc:spChg>
        <pc:spChg chg="mod">
          <ac:chgData name="Sarah Lee" userId="c1636b9d-cef1-4ea5-874a-41f64b679b2c" providerId="ADAL" clId="{B440CE56-1CC5-4C4C-99E8-077754B388E6}" dt="2026-01-15T19:38:00.020" v="93" actId="255"/>
          <ac:spMkLst>
            <pc:docMk/>
            <pc:sldMk cId="3123383313" sldId="480"/>
            <ac:spMk id="7" creationId="{5EF8BA51-C9BE-606F-6F87-695728F0CF43}"/>
          </ac:spMkLst>
        </pc:spChg>
        <pc:spChg chg="mod">
          <ac:chgData name="Sarah Lee" userId="c1636b9d-cef1-4ea5-874a-41f64b679b2c" providerId="ADAL" clId="{B440CE56-1CC5-4C4C-99E8-077754B388E6}" dt="2026-01-15T19:35:12.612" v="78" actId="403"/>
          <ac:spMkLst>
            <pc:docMk/>
            <pc:sldMk cId="3123383313" sldId="480"/>
            <ac:spMk id="12" creationId="{71E25908-E670-8204-9AF6-C6E23497BD28}"/>
          </ac:spMkLst>
        </pc:spChg>
      </pc:sldChg>
      <pc:sldChg chg="modSp mod modNotesTx">
        <pc:chgData name="Sarah Lee" userId="c1636b9d-cef1-4ea5-874a-41f64b679b2c" providerId="ADAL" clId="{B440CE56-1CC5-4C4C-99E8-077754B388E6}" dt="2026-01-15T20:03:10.263" v="203" actId="948"/>
        <pc:sldMkLst>
          <pc:docMk/>
          <pc:sldMk cId="4114515310" sldId="481"/>
        </pc:sldMkLst>
        <pc:spChg chg="mod">
          <ac:chgData name="Sarah Lee" userId="c1636b9d-cef1-4ea5-874a-41f64b679b2c" providerId="ADAL" clId="{B440CE56-1CC5-4C4C-99E8-077754B388E6}" dt="2026-01-15T20:02:54.703" v="202" actId="948"/>
          <ac:spMkLst>
            <pc:docMk/>
            <pc:sldMk cId="4114515310" sldId="481"/>
            <ac:spMk id="8" creationId="{1D822382-4AA3-C050-D650-EF4AFFFFC844}"/>
          </ac:spMkLst>
        </pc:spChg>
      </pc:sldChg>
      <pc:sldChg chg="modSp mod modNotesTx">
        <pc:chgData name="Sarah Lee" userId="c1636b9d-cef1-4ea5-874a-41f64b679b2c" providerId="ADAL" clId="{B440CE56-1CC5-4C4C-99E8-077754B388E6}" dt="2026-01-15T19:39:14.978" v="100" actId="121"/>
        <pc:sldMkLst>
          <pc:docMk/>
          <pc:sldMk cId="3386623989" sldId="482"/>
        </pc:sldMkLst>
        <pc:spChg chg="mod">
          <ac:chgData name="Sarah Lee" userId="c1636b9d-cef1-4ea5-874a-41f64b679b2c" providerId="ADAL" clId="{B440CE56-1CC5-4C4C-99E8-077754B388E6}" dt="2026-01-15T19:38:51.435" v="98" actId="122"/>
          <ac:spMkLst>
            <pc:docMk/>
            <pc:sldMk cId="3386623989" sldId="482"/>
            <ac:spMk id="3" creationId="{F6C19191-BB6C-5377-4299-CAD45D686C4D}"/>
          </ac:spMkLst>
        </pc:spChg>
      </pc:sldChg>
      <pc:sldChg chg="modSp mod modNotesTx">
        <pc:chgData name="Sarah Lee" userId="c1636b9d-cef1-4ea5-874a-41f64b679b2c" providerId="ADAL" clId="{B440CE56-1CC5-4C4C-99E8-077754B388E6}" dt="2026-01-15T19:48:07.675" v="146" actId="948"/>
        <pc:sldMkLst>
          <pc:docMk/>
          <pc:sldMk cId="848728385" sldId="484"/>
        </pc:sldMkLst>
        <pc:spChg chg="mod">
          <ac:chgData name="Sarah Lee" userId="c1636b9d-cef1-4ea5-874a-41f64b679b2c" providerId="ADAL" clId="{B440CE56-1CC5-4C4C-99E8-077754B388E6}" dt="2026-01-15T19:47:49.503" v="145" actId="948"/>
          <ac:spMkLst>
            <pc:docMk/>
            <pc:sldMk cId="848728385" sldId="484"/>
            <ac:spMk id="3" creationId="{2D987667-DC1D-800F-8C4D-FC036B794F16}"/>
          </ac:spMkLst>
        </pc:spChg>
      </pc:sldChg>
      <pc:sldChg chg="modSp mod modNotesTx">
        <pc:chgData name="Sarah Lee" userId="c1636b9d-cef1-4ea5-874a-41f64b679b2c" providerId="ADAL" clId="{B440CE56-1CC5-4C4C-99E8-077754B388E6}" dt="2026-01-15T19:48:47.394" v="149" actId="948"/>
        <pc:sldMkLst>
          <pc:docMk/>
          <pc:sldMk cId="1241434540" sldId="485"/>
        </pc:sldMkLst>
        <pc:spChg chg="mod">
          <ac:chgData name="Sarah Lee" userId="c1636b9d-cef1-4ea5-874a-41f64b679b2c" providerId="ADAL" clId="{B440CE56-1CC5-4C4C-99E8-077754B388E6}" dt="2026-01-15T19:48:30.170" v="148" actId="948"/>
          <ac:spMkLst>
            <pc:docMk/>
            <pc:sldMk cId="1241434540" sldId="485"/>
            <ac:spMk id="22" creationId="{51B88585-E025-47C3-A111-DA654BCB8EFA}"/>
          </ac:spMkLst>
        </pc:spChg>
      </pc:sldChg>
      <pc:sldChg chg="modSp modNotesTx">
        <pc:chgData name="Sarah Lee" userId="c1636b9d-cef1-4ea5-874a-41f64b679b2c" providerId="ADAL" clId="{B440CE56-1CC5-4C4C-99E8-077754B388E6}" dt="2026-01-15T20:03:29.195" v="204"/>
        <pc:sldMkLst>
          <pc:docMk/>
          <pc:sldMk cId="3065000567" sldId="486"/>
        </pc:sldMkLst>
        <pc:spChg chg="mod">
          <ac:chgData name="Sarah Lee" userId="c1636b9d-cef1-4ea5-874a-41f64b679b2c" providerId="ADAL" clId="{B440CE56-1CC5-4C4C-99E8-077754B388E6}" dt="2026-01-15T20:03:29.195" v="204"/>
          <ac:spMkLst>
            <pc:docMk/>
            <pc:sldMk cId="3065000567" sldId="486"/>
            <ac:spMk id="2" creationId="{D89EB52C-4C6D-D047-B373-E9D4BAAEABAF}"/>
          </ac:spMkLst>
        </pc:spChg>
      </pc:sldChg>
      <pc:sldChg chg="modSp mod modNotesTx">
        <pc:chgData name="Sarah Lee" userId="c1636b9d-cef1-4ea5-874a-41f64b679b2c" providerId="ADAL" clId="{B440CE56-1CC5-4C4C-99E8-077754B388E6}" dt="2026-01-15T19:40:51.908" v="109" actId="948"/>
        <pc:sldMkLst>
          <pc:docMk/>
          <pc:sldMk cId="825548295" sldId="487"/>
        </pc:sldMkLst>
        <pc:spChg chg="mod">
          <ac:chgData name="Sarah Lee" userId="c1636b9d-cef1-4ea5-874a-41f64b679b2c" providerId="ADAL" clId="{B440CE56-1CC5-4C4C-99E8-077754B388E6}" dt="2026-01-15T19:40:19.995" v="108" actId="403"/>
          <ac:spMkLst>
            <pc:docMk/>
            <pc:sldMk cId="825548295" sldId="487"/>
            <ac:spMk id="4" creationId="{A674481D-D4DB-8F62-4F6D-A0E0DB68894A}"/>
          </ac:spMkLst>
        </pc:spChg>
        <pc:spChg chg="mod">
          <ac:chgData name="Sarah Lee" userId="c1636b9d-cef1-4ea5-874a-41f64b679b2c" providerId="ADAL" clId="{B440CE56-1CC5-4C4C-99E8-077754B388E6}" dt="2026-01-15T19:39:39.814" v="103" actId="404"/>
          <ac:spMkLst>
            <pc:docMk/>
            <pc:sldMk cId="825548295" sldId="487"/>
            <ac:spMk id="5" creationId="{1A51B697-B2D8-1288-CFAB-2517F6FCCF1A}"/>
          </ac:spMkLst>
        </pc:spChg>
      </pc:sldChg>
      <pc:sldChg chg="modSp mod modNotesTx">
        <pc:chgData name="Sarah Lee" userId="c1636b9d-cef1-4ea5-874a-41f64b679b2c" providerId="ADAL" clId="{B440CE56-1CC5-4C4C-99E8-077754B388E6}" dt="2026-01-15T19:59:56.450" v="194" actId="948"/>
        <pc:sldMkLst>
          <pc:docMk/>
          <pc:sldMk cId="2577877920" sldId="489"/>
        </pc:sldMkLst>
        <pc:spChg chg="mod">
          <ac:chgData name="Sarah Lee" userId="c1636b9d-cef1-4ea5-874a-41f64b679b2c" providerId="ADAL" clId="{B440CE56-1CC5-4C4C-99E8-077754B388E6}" dt="2026-01-15T19:53:31.209" v="151" actId="948"/>
          <ac:spMkLst>
            <pc:docMk/>
            <pc:sldMk cId="2577877920" sldId="489"/>
            <ac:spMk id="2" creationId="{7E1C4325-9852-4563-837A-3EA01504A3CE}"/>
          </ac:spMkLst>
        </pc:spChg>
        <pc:spChg chg="mod">
          <ac:chgData name="Sarah Lee" userId="c1636b9d-cef1-4ea5-874a-41f64b679b2c" providerId="ADAL" clId="{B440CE56-1CC5-4C4C-99E8-077754B388E6}" dt="2026-01-15T19:54:43.334" v="161" actId="404"/>
          <ac:spMkLst>
            <pc:docMk/>
            <pc:sldMk cId="2577877920" sldId="489"/>
            <ac:spMk id="4" creationId="{0B635D76-ACB0-C75D-4D8B-63F95F6AB9BF}"/>
          </ac:spMkLst>
        </pc:spChg>
        <pc:spChg chg="mod">
          <ac:chgData name="Sarah Lee" userId="c1636b9d-cef1-4ea5-874a-41f64b679b2c" providerId="ADAL" clId="{B440CE56-1CC5-4C4C-99E8-077754B388E6}" dt="2026-01-15T19:54:34.555" v="160" actId="403"/>
          <ac:spMkLst>
            <pc:docMk/>
            <pc:sldMk cId="2577877920" sldId="489"/>
            <ac:spMk id="6" creationId="{AF0AF51A-52A7-45FC-A6A5-CEAB0E5A84D7}"/>
          </ac:spMkLst>
        </pc:spChg>
        <pc:spChg chg="mod">
          <ac:chgData name="Sarah Lee" userId="c1636b9d-cef1-4ea5-874a-41f64b679b2c" providerId="ADAL" clId="{B440CE56-1CC5-4C4C-99E8-077754B388E6}" dt="2026-01-15T19:57:49.855" v="186" actId="14100"/>
          <ac:spMkLst>
            <pc:docMk/>
            <pc:sldMk cId="2577877920" sldId="489"/>
            <ac:spMk id="8" creationId="{02AC1828-494B-47E6-A8F8-070CAC62854D}"/>
          </ac:spMkLst>
        </pc:spChg>
        <pc:spChg chg="mod">
          <ac:chgData name="Sarah Lee" userId="c1636b9d-cef1-4ea5-874a-41f64b679b2c" providerId="ADAL" clId="{B440CE56-1CC5-4C4C-99E8-077754B388E6}" dt="2026-01-15T19:57:53.432" v="187" actId="14100"/>
          <ac:spMkLst>
            <pc:docMk/>
            <pc:sldMk cId="2577877920" sldId="489"/>
            <ac:spMk id="9" creationId="{C8FEC6DB-06C4-4FA6-BF39-86E11AED6C5A}"/>
          </ac:spMkLst>
        </pc:spChg>
        <pc:spChg chg="mod">
          <ac:chgData name="Sarah Lee" userId="c1636b9d-cef1-4ea5-874a-41f64b679b2c" providerId="ADAL" clId="{B440CE56-1CC5-4C4C-99E8-077754B388E6}" dt="2026-01-15T19:57:39.417" v="185" actId="403"/>
          <ac:spMkLst>
            <pc:docMk/>
            <pc:sldMk cId="2577877920" sldId="489"/>
            <ac:spMk id="10" creationId="{D8BE0F90-CEBE-4560-BCAC-4A9A022E1F2A}"/>
          </ac:spMkLst>
        </pc:spChg>
        <pc:spChg chg="mod">
          <ac:chgData name="Sarah Lee" userId="c1636b9d-cef1-4ea5-874a-41f64b679b2c" providerId="ADAL" clId="{B440CE56-1CC5-4C4C-99E8-077754B388E6}" dt="2026-01-15T19:56:19.700" v="174" actId="403"/>
          <ac:spMkLst>
            <pc:docMk/>
            <pc:sldMk cId="2577877920" sldId="489"/>
            <ac:spMk id="11" creationId="{591CF256-B39B-44C6-9B10-A2272F7F6225}"/>
          </ac:spMkLst>
        </pc:spChg>
        <pc:spChg chg="mod">
          <ac:chgData name="Sarah Lee" userId="c1636b9d-cef1-4ea5-874a-41f64b679b2c" providerId="ADAL" clId="{B440CE56-1CC5-4C4C-99E8-077754B388E6}" dt="2026-01-15T19:58:47.255" v="192" actId="14100"/>
          <ac:spMkLst>
            <pc:docMk/>
            <pc:sldMk cId="2577877920" sldId="489"/>
            <ac:spMk id="12" creationId="{B000364E-85AD-4881-B20F-7AD1C5D9BBDE}"/>
          </ac:spMkLst>
        </pc:spChg>
        <pc:spChg chg="mod">
          <ac:chgData name="Sarah Lee" userId="c1636b9d-cef1-4ea5-874a-41f64b679b2c" providerId="ADAL" clId="{B440CE56-1CC5-4C4C-99E8-077754B388E6}" dt="2026-01-15T19:56:04.008" v="170" actId="255"/>
          <ac:spMkLst>
            <pc:docMk/>
            <pc:sldMk cId="2577877920" sldId="489"/>
            <ac:spMk id="13" creationId="{57AF6D17-3157-48AB-8CC8-D98E7ED3CD0B}"/>
          </ac:spMkLst>
        </pc:spChg>
        <pc:spChg chg="mod">
          <ac:chgData name="Sarah Lee" userId="c1636b9d-cef1-4ea5-874a-41f64b679b2c" providerId="ADAL" clId="{B440CE56-1CC5-4C4C-99E8-077754B388E6}" dt="2026-01-15T19:55:00.976" v="165" actId="403"/>
          <ac:spMkLst>
            <pc:docMk/>
            <pc:sldMk cId="2577877920" sldId="489"/>
            <ac:spMk id="14" creationId="{5FADFFD9-93BF-445D-979F-50D0D628A48E}"/>
          </ac:spMkLst>
        </pc:spChg>
        <pc:spChg chg="mod">
          <ac:chgData name="Sarah Lee" userId="c1636b9d-cef1-4ea5-874a-41f64b679b2c" providerId="ADAL" clId="{B440CE56-1CC5-4C4C-99E8-077754B388E6}" dt="2026-01-15T19:58:50.130" v="193" actId="14100"/>
          <ac:spMkLst>
            <pc:docMk/>
            <pc:sldMk cId="2577877920" sldId="489"/>
            <ac:spMk id="15" creationId="{B4AE1C6A-FAAA-4F28-9810-3673F539FAA2}"/>
          </ac:spMkLst>
        </pc:spChg>
        <pc:spChg chg="mod">
          <ac:chgData name="Sarah Lee" userId="c1636b9d-cef1-4ea5-874a-41f64b679b2c" providerId="ADAL" clId="{B440CE56-1CC5-4C4C-99E8-077754B388E6}" dt="2026-01-15T19:58:41.898" v="191" actId="403"/>
          <ac:spMkLst>
            <pc:docMk/>
            <pc:sldMk cId="2577877920" sldId="489"/>
            <ac:spMk id="16" creationId="{36CC7D87-9389-4A34-B843-011E90CCBD97}"/>
          </ac:spMkLst>
        </pc:spChg>
        <pc:spChg chg="mod">
          <ac:chgData name="Sarah Lee" userId="c1636b9d-cef1-4ea5-874a-41f64b679b2c" providerId="ADAL" clId="{B440CE56-1CC5-4C4C-99E8-077754B388E6}" dt="2026-01-15T19:56:30.948" v="178" actId="403"/>
          <ac:spMkLst>
            <pc:docMk/>
            <pc:sldMk cId="2577877920" sldId="489"/>
            <ac:spMk id="17" creationId="{D57CB4EE-0372-4B02-AE1B-7010EA63C07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42D03-D00F-4A67-8BEA-40CAE8F9A5FB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5FB05-7973-4976-9484-35AE255D10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062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7624E-7BDA-4BAC-9A22-50FF8C9256CF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614E1-92E2-4CF4-B31E-063F78A97A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8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tright.org/food/home-food-safety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tright.org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اسمي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_______________،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وأنا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_____)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اختصاصي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اختصاصية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مسجل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مسجلة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وحمية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مسجل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مسجلة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متدرب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متدربة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أيضًا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عضو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أكاديمية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وعلم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النظم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وهي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أكبر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منظمة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العالم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لمتخصصي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يلعب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أعضاء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الأكاديمية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ذلك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اختصاصيي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(RDNs)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وفنيي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(NDTRs)،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دورًا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رئيسيًا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تشكيل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الخيارات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للجمهور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ملتزمون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بتحسين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بصفتهم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خبراء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فإن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أخصائيي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(RDNs)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وفنييون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(NDTRs)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يؤدون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مهامًا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تأثير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إيجابي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مرضاهم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وعملائهم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ومجتمعاتهم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ويقدم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اختصاصيو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خدمات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علاج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الوقائية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والطبية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متنوعة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البيئات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مصدر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موثوق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أنواع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يجب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تناولها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يعمل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أخصائيي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(RDNs)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جميع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أنحاء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المجتمع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والارًا.أدوارًا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تأثير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إيجابي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مرضاهم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وعملائهم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ومجتمعاتهم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ويقدمون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خدمات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الوقائية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والعلاجية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متنوعة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الأماكن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مصدر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موثوق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للمعلومات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أنواع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يجب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تناولها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وايضن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فنييون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(NDTRs) 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المستشفيات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وعيادات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العامة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ودور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رعاية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المسنين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وغيرها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ويستخدمون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معرفتهم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التغذوية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لمساعدة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الأشخاص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إجراء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تغييرات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إيجابية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نمط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حياتهم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75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نتحدث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تحظى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والمشروبات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نتناولها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باهتمام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كبير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هناك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العديد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الأشياء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القيام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لاكتساب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6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خصص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وقتًا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البدني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بطرق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تناسبك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سواء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كنت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تستمتع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بالأنشطة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الجماعية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القيام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بمفردك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فهناك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العديد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الطرق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لممارسة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البدني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المشي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وركوب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الدراجات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دروس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اللياقة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البدنية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والرياضة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يساعد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البدني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تحسين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مزاجنا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والتحكم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التوتر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ثبت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يقلل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خطر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الإصابة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بأمراض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مزمنة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أمراض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القلب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وارتفاع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ضغط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الدم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يُنصح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الأطفال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والمراهقون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بممارسة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البدني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ساعة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الأقل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يوم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بالنسبة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للبالغين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يوصى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بممارسة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دقيقة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أكثر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البدني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المعتدل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أسبوع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نوع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وكمية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أفضل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عدم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ممارسة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الإطلاق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للمزيد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المعلومات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زيارة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موقع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"Move Your Way"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الإنترنت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health.gov/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moveyourway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8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تُعد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الممارسات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الآمنة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مهمة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أيضًا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نفكر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تتعرض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بعض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الفئات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الناس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لخطر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أكبر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للإصابة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بآثار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جانبية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خطيرة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الأمراض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المنقولة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طريق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وهذا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يشمل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الأفراد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الذين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يعانون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ضعف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جهاز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المناعة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والأطفال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وكبار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السن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والنساء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الحوامل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ويجب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هذه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الفئات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تجنب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عالية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الخطورة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منتجات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الألبان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النيئة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المبسترة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والبيض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النيء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المطهو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جيدًا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والبراعم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النيئة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واللحوم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والدواجن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والمأكولات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البحرية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النيئة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المطهوة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جيدًا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93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تقليل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خطر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الإصابة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بالأمراض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المنقولة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طريق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باتباع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أربع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خطوات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المنزل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التنظيف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والفصل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والطهي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والتبريد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يشمل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التنظيف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غسل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اليدين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يُعد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غسل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اليدين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طريقة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سهلة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وفعالة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لمنع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انتشار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الجراثيم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ذلك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تسبب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الأمراض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المنقولة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طريق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استخدم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الصابون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النظيف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لغسل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يديك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ثانية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الأقل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أيضًا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الحفاظ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نظافة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أسطح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المطبخ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أسطح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العمل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وألواح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التقطيع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والأواني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والأحواض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والأجهزة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فصل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النيئة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الجاهزة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للأكل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للمساعدة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التلوث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المتبادل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التلوث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ينتقل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تنتشر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البكتيريا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الضارة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سطح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آخر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ويجب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استخدام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ألواح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تقطيع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وأواني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منفصلة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تحضير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النيئة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​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طهي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تُعد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موازين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حرارة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الطريقة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الوحيدة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لضمان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طهي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حرارة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داخلية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آمنة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بحدها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الأدنى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وتختلف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الحرارة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الموصى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حسب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نوع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وتتضمن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هذه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الشريحة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بعض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الأمثلة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ودرجة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حرارتها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الداخلية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الدنيا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.​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ينبغي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ترك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خارج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الثلاجة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لأكثر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ساعة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ساعتين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البكتيريا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تنمو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بسرعة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تترك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القابلة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للتلف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منطقة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الحرارة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الخطرة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فهرنهايت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و140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فهرنهايت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ويجب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الحرص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تبريد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هذه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الفور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عدم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تركها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الخارج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لأكثر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ساعتين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وإذا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كانت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الحرارة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درجة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فهرنهايت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فيُرجى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تقليل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هذه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ساعة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واحدة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البكتيريا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تتكاثر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بشكل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أسرع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للحصول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موارد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إضافية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سلامة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تفضل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بزيارة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https://www.eatright.org/food/home-food-safety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​</a:t>
            </a:r>
          </a:p>
          <a:p>
            <a:pPr rtl="1"/>
            <a:endParaRPr lang="en-US" dirty="0">
              <a:solidFill>
                <a:srgbClr val="333333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31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هناك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متنوعة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العادات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تبنيها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لمساعدتنا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الشعور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بالراحة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ويُعد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البدني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وسلامة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مجرد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مثالان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فقط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تشمل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العادات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الأخرى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يلي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:​</a:t>
            </a: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تخطيط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الوجبات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والوجبات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الخفيفة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مسبقًا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لتحقيق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أهدافك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وإدارة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ضغوط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الوجبات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مشاهدة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الشاشات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استهلاك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الكافيين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الكحوليات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كيف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تبدو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العادات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بالنسبة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؟</a:t>
            </a:r>
            <a:endParaRPr lang="en-US" i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45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لديك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أسئلة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61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شهر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الوطني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Nutrition Month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الوقت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المثالي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أجل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اكتشاف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قوة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نتمنى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لكم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احتفالاً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ممتعًا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ومفيدًا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89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شكرًا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72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نحتفل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خلال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شهر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مارس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بشهر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الوطني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Nutrition Month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وهو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حملة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تثقيفية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ومعلوماتية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تغذوية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ترعاها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الأكاديمية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وتدعو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الحملة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الجميع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للتعرف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كيفية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تبني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خيارات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مستنيرة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وتطوير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سليمة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والنشاط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البدني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l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بدأ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شهر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الوطني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Nutrition Month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كأسبوع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وطني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وأصبح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احتفالًا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شهر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1980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استجابةً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للاهتمام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المتزايد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l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l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شعار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الشهر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الوطني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National Nutrition Month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2026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اكتشف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قوة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لتسليط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الأضواء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قوة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مساعدة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الأفراد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والمجتمعات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الازدهار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77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نهاية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العرض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التقديمي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اليوم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ستتمكن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تحديد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طريقتين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الأقل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خلالهما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اكتشاف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قوة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اشرح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تُشكِّل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نمطًا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صحيًا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 algn="r" rtl="1">
              <a:buFont typeface="Arial" panose="020B0604020202020204" pitchFamily="34" charset="0"/>
              <a:buChar char="•"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وصف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الطرق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خلالها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الشعور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بالراحة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العادات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87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7EA97-BF8C-9063-F0DB-715C37770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4418A4-12B5-0C41-652A-7808B65EF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6DD1BF-C667-572E-89FB-F2DFD46E3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تتمتع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اختياراتنا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والمشروبات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بالقدرة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مساعدتنا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الازدهار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لتحقيق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أقصى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استفادة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والمشروبات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تختارها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طوال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الأسبوع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ضع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اعتبارك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النصائح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التالية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جميع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المجموعات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بدّل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اختياراتك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للحصول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متنوعة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العناصر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يساعدك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تضمين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متنوعة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الحصول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العناصر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تحتاجها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وتجنب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الأنظمة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تروج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لقيود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ضرورية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حيث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تروج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بدع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الأنظمة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لحلول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سريعة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وسهلة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للمشاكل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الشائعة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فقدان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الوزن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ولكنها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تشجع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اتباع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عادات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مستدامة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تؤدي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هذه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الأنظمة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أيضًا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العناصر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F7B125-9138-2C3C-ACBF-5810EC36F9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12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هناك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عدد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كبير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الأبحاث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تربط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نمط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الذي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يتكون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الفواكه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والخضروات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والحبوب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الكاملة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الغنية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بالبروتين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قليلة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الدسم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ومنتجات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الألبان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منتجات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الصويا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المدعمة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الدهون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المشبعة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والصوديوم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والسكريات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المضافة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والذي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يرتبط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بانخفاض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خطر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الإصابة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بالأمراض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المزمنة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المرتبطة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بالنظام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أمراض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القلب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والسكري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النوع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الثاني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وبعض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أنواع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السرطان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عدم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تأكدك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نمط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المناسب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فهناك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موارد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متاحة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​</a:t>
            </a:r>
          </a:p>
          <a:p>
            <a:pPr algn="r" rtl="1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يلعب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اختصاصيو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(RDNs)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وفنيو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(NDTRs)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دورًا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مهمًا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مساعدة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الناس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العلاقة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يتناولها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الأفراد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والمجتمعات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وكيف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تؤثر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هذه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طوال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الحياة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35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ذكرنا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سابقًا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أيضًا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تنويع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اختياراتك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لتشمل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متنوعة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العناصر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حاول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اختيار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مختلفة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مدار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اليوم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والأسبوع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سبيل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المثال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يتعلق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الأمر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بالخضروات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إضافة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الخضروات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الورقية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الخضراء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الداكنة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البروكلي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والبوك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تشوي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واللفت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والسبانخ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الخضروات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الحمراء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والبرتقالية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الطماطم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والبطاطا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الحلوة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والفلفل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الأحمر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البرتقالي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والجزر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الفاصوليا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والبازلاء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والعدس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توفر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بروتينًا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نباتيًا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ألياف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غذائية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تخشى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تضمين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الخضروات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النشوية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البازلاء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الخضراء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الذرة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الخضروات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الأخرى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البنجر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والأفوكادو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وتوفر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جميعها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عناصر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مهمة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تضمينها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نظام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22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88DB-4D6E-13E6-B8DA-3624F8C2C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C0047-4808-075C-EA3A-0C67C88922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51E810-022B-1E29-5E66-7617D089D3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يشكل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نقص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الموارد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عقبة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كبيرة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يتعلق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الأمر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بتناول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ولكن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هناك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أشياء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القيام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للحفاظ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جودة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تغذيتك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بميزانية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محدودة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يكون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المفيد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إعداد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قائمة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مشتريات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والالتزام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تحاول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شراء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تحتاجه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فقط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النصائح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المفيدة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الأخرى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البحث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تخفيضات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وعروض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المتاجر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التخطيط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لوجباتك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أيضًا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تعديل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العديد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الوصفات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لاستخدام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مكونات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عناصر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أقل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تكلفة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سبيل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المثال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استبدال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بعض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اللحوم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الحساء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الطواجن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بالبقوليات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استخدام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الخضروات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المجمدة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المعلبة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بدلًا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الطازجة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قد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يكون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المفيد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أيضًا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تعلم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مهارات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الطهي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تتناسب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الأدوات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المتوفرة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لديك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ويمكن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تحضير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العديد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الحاجة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معدات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خاصة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وقد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يساعدك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معرفة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كيفية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تحضير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مجموعة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متنوعة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الاستفادة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المكونات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المناسبة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لميزانيتك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إذا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كنت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مؤهلًا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فقد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يكون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الضروري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أيضًا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معرفة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أماكن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الموارد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المجتمعية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برنامج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المساعدة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التكميلية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(SNAP)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وبرنامج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النساء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والرضّع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والأطفال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(WIC)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ومخازن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المحلية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هل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لديك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نصائح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لتناول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بميزانية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محدودة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؟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A736B-036D-8DC5-623D-B2431B13D0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90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سواء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كنت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تبحث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عناوين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الأخبار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المتعلقة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تبحث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خيارات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لتناولها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عزز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ثقتك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اختياراتك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بمصادر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دقيقة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للمعلومات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عزز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ثقتك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اختياراتك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الأطعمة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والمشروبات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باستشارة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أحد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متخصصي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حيث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التواصل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أحد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خبراء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يتيح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الحصول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معلومات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مخصصة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لتحقيق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أهدافك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يساعد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اختصاصيو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(RDNs)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اتخاذ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التدابير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الوقائية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ويقدمون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خدمات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العلاج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والطبي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(MNT)،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ويمكن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يتخصصوا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مجالات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مختلفة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مثل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مرض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السكري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العلاج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والطبي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(MNT)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عبارة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خطة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علاجية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مخصصة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معتمدة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وتتضمن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تقييم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الحالة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للشخص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والتاريخ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المرضي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وأنماط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؛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وتحديد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مشاكل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؛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وإعداد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خطة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شخصية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ومناسبة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ثقافيًا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وخاضعة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للإشراف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الطبي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لعلاج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إدارة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حالة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واحدة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أكثر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 </a:t>
            </a: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يتمتع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اختصاصيو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المسجلون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(RDNs)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بمهارة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مساعدة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الأشخاص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تبني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نمط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أكل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صحي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يراعي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خياراتهم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الشخصية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الطعام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وتفضيلاتهم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الثقافية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)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يمكنك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تطلب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طبيبك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إحالتك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إلى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أحد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اختصاصيي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المسجلين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5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للعثور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خبير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متخصص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احتياجاتك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الفريدة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في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منطقتك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،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تفضل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بزيارة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موقع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أكاديمية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التغذية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وعلم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النظم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الغذائية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على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الموقع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algn="r"/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www.eatright.org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9614E1-92E2-4CF4-B31E-063F78A97A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3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4" Type="http://schemas.openxmlformats.org/officeDocument/2006/relationships/image" Target="../media/image17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Relationship Id="rId4" Type="http://schemas.openxmlformats.org/officeDocument/2006/relationships/image" Target="../media/image17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4" Type="http://schemas.openxmlformats.org/officeDocument/2006/relationships/image" Target="../media/image17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942232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6FDFCEB3-2511-4B47-B86A-AB4006DDB09A}"/>
              </a:ext>
            </a:extLst>
          </p:cNvPr>
          <p:cNvSpPr/>
          <p:nvPr userDrawn="1"/>
        </p:nvSpPr>
        <p:spPr>
          <a:xfrm>
            <a:off x="0" y="2667000"/>
            <a:ext cx="12192000" cy="4190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795" y="1829498"/>
            <a:ext cx="10450413" cy="738664"/>
          </a:xfrm>
        </p:spPr>
        <p:txBody>
          <a:bodyPr vert="horz" wrap="square" anchor="b" anchorCtr="0">
            <a:spAutoFit/>
          </a:bodyPr>
          <a:lstStyle>
            <a:lvl1pPr algn="l">
              <a:defRPr sz="4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0795" y="2914795"/>
            <a:ext cx="10450413" cy="141577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1</a:t>
            </a:r>
          </a:p>
          <a:p>
            <a:r>
              <a:rPr lang="en-US" dirty="0"/>
              <a:t>Presenter 2</a:t>
            </a:r>
          </a:p>
          <a:p>
            <a:r>
              <a:rPr lang="en-US" dirty="0"/>
              <a:t>Presenter 3</a:t>
            </a:r>
          </a:p>
        </p:txBody>
      </p:sp>
      <p:pic>
        <p:nvPicPr>
          <p:cNvPr id="11" name="Picture 10" descr="Academy logo">
            <a:extLst>
              <a:ext uri="{FF2B5EF4-FFF2-40B4-BE49-F238E27FC236}">
                <a16:creationId xmlns:a16="http://schemas.microsoft.com/office/drawing/2014/main" id="{815C2BA3-E075-4916-8B7D-6AAAA42C3379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56827" y="427640"/>
            <a:ext cx="4174064" cy="753386"/>
          </a:xfrm>
          <a:prstGeom prst="rect">
            <a:avLst/>
          </a:prstGeom>
        </p:spPr>
      </p:pic>
      <p:pic>
        <p:nvPicPr>
          <p:cNvPr id="16" name="Picture 15" descr="Eatright.org Logo PNG Vector (SVG) Free Download">
            <a:extLst>
              <a:ext uri="{FF2B5EF4-FFF2-40B4-BE49-F238E27FC236}">
                <a16:creationId xmlns:a16="http://schemas.microsoft.com/office/drawing/2014/main" id="{F9299D38-AC9C-49CC-B7E3-D1B7FCC91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1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2" y="3619725"/>
            <a:ext cx="5001490" cy="3117594"/>
          </a:xfrm>
          <a:custGeom>
            <a:avLst/>
            <a:gdLst>
              <a:gd name="connsiteX0" fmla="*/ 0 w 5001490"/>
              <a:gd name="connsiteY0" fmla="*/ 0 h 3117594"/>
              <a:gd name="connsiteX1" fmla="*/ 4584635 w 5001490"/>
              <a:gd name="connsiteY1" fmla="*/ 0 h 3117594"/>
              <a:gd name="connsiteX2" fmla="*/ 4584635 w 5001490"/>
              <a:gd name="connsiteY2" fmla="*/ 632657 h 3117594"/>
              <a:gd name="connsiteX3" fmla="*/ 5001490 w 5001490"/>
              <a:gd name="connsiteY3" fmla="*/ 632657 h 3117594"/>
              <a:gd name="connsiteX4" fmla="*/ 5001490 w 5001490"/>
              <a:gd name="connsiteY4" fmla="*/ 3117594 h 3117594"/>
              <a:gd name="connsiteX5" fmla="*/ 0 w 5001490"/>
              <a:gd name="connsiteY5" fmla="*/ 3117594 h 311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1490" h="3117594">
                <a:moveTo>
                  <a:pt x="0" y="0"/>
                </a:moveTo>
                <a:lnTo>
                  <a:pt x="4584635" y="0"/>
                </a:lnTo>
                <a:lnTo>
                  <a:pt x="4584635" y="632657"/>
                </a:lnTo>
                <a:lnTo>
                  <a:pt x="5001490" y="632657"/>
                </a:lnTo>
                <a:lnTo>
                  <a:pt x="5001490" y="3117594"/>
                </a:lnTo>
                <a:lnTo>
                  <a:pt x="0" y="311759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95FFB44-BF13-4062-A443-4B3AAA1C9A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7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3788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5" name="Picture 4" descr="Academy logo">
            <a:extLst>
              <a:ext uri="{FF2B5EF4-FFF2-40B4-BE49-F238E27FC236}">
                <a16:creationId xmlns:a16="http://schemas.microsoft.com/office/drawing/2014/main" id="{3813C180-1985-488F-8956-ECB17C1206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70907" y="242455"/>
            <a:ext cx="3059984" cy="997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BEAEB-6B14-4DB7-8B2E-4CFC29608D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11734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5" name="Picture 4" descr="Academy logo">
            <a:extLst>
              <a:ext uri="{FF2B5EF4-FFF2-40B4-BE49-F238E27FC236}">
                <a16:creationId xmlns:a16="http://schemas.microsoft.com/office/drawing/2014/main" id="{3813C180-1985-488F-8956-ECB17C1206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70907" y="242455"/>
            <a:ext cx="3059984" cy="997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BEAEB-6B14-4DB7-8B2E-4CFC29608D8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38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29483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8B0F2FB-10C5-4112-B896-675A6CA85197}"/>
              </a:ext>
            </a:extLst>
          </p:cNvPr>
          <p:cNvSpPr/>
          <p:nvPr userDrawn="1"/>
        </p:nvSpPr>
        <p:spPr>
          <a:xfrm>
            <a:off x="0" y="1"/>
            <a:ext cx="12192000" cy="28955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982" y="1032302"/>
            <a:ext cx="8950036" cy="830997"/>
          </a:xfrm>
        </p:spPr>
        <p:txBody>
          <a:bodyPr vert="horz" wrap="square" anchor="ctr">
            <a:spAutoFit/>
          </a:bodyPr>
          <a:lstStyle>
            <a:lvl1pPr algn="ctr"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0618" y="4203236"/>
            <a:ext cx="7010765" cy="369332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cademy logo">
            <a:extLst>
              <a:ext uri="{FF2B5EF4-FFF2-40B4-BE49-F238E27FC236}">
                <a16:creationId xmlns:a16="http://schemas.microsoft.com/office/drawing/2014/main" id="{EA3C1075-91A6-4779-9C75-2CE065131F78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8968" y="5880206"/>
            <a:ext cx="4174064" cy="753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7F1E4-011F-4876-B2BA-C86452C785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8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67933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E8B0F2FB-10C5-4112-B896-675A6CA85197}"/>
              </a:ext>
            </a:extLst>
          </p:cNvPr>
          <p:cNvSpPr/>
          <p:nvPr userDrawn="1"/>
        </p:nvSpPr>
        <p:spPr>
          <a:xfrm>
            <a:off x="0" y="5714999"/>
            <a:ext cx="12192000" cy="1143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145" y="1413303"/>
            <a:ext cx="8409710" cy="830997"/>
          </a:xfrm>
        </p:spPr>
        <p:txBody>
          <a:bodyPr vert="horz" wrap="square" anchor="ctr">
            <a:spAutoFit/>
          </a:bodyPr>
          <a:lstStyle>
            <a:lvl1pPr algn="ctr">
              <a:defRPr sz="5400" b="0">
                <a:solidFill>
                  <a:schemeClr val="accent1"/>
                </a:solidFill>
                <a:latin typeface="Myriad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1145" y="2672860"/>
            <a:ext cx="840971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 descr="Academy logo&#10;">
            <a:extLst>
              <a:ext uri="{FF2B5EF4-FFF2-40B4-BE49-F238E27FC236}">
                <a16:creationId xmlns:a16="http://schemas.microsoft.com/office/drawing/2014/main" id="{EC77FF44-8CA6-4035-AA41-74E2B466D09D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08968" y="5909806"/>
            <a:ext cx="4174064" cy="7533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F48571-BD12-4A73-9813-F1D0005EB4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5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75193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anchor="ctr" anchorCtr="0">
            <a:spAutoFit/>
          </a:bodyPr>
          <a:lstStyle>
            <a:lvl1pPr>
              <a:defRPr sz="3200" b="0">
                <a:solidFill>
                  <a:schemeClr val="accent1"/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E8F3D-FAAA-4F38-AF67-D67A30E77F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9845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rast Layou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5249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0" name="Picture 2" descr="eatright logo">
            <a:extLst>
              <a:ext uri="{FF2B5EF4-FFF2-40B4-BE49-F238E27FC236}">
                <a16:creationId xmlns:a16="http://schemas.microsoft.com/office/drawing/2014/main" id="{C65BB028-C4A1-44D3-A006-04AFC9753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DB931E-7174-4668-AA4A-F57D43211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D0DBD2-AAB3-4703-884A-BFC8BDB33027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5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90042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anchor="ctr" anchorCtr="0">
            <a:spAutoFit/>
          </a:bodyPr>
          <a:lstStyle>
            <a:lvl1pPr>
              <a:defRPr sz="3200" b="0">
                <a:solidFill>
                  <a:schemeClr val="accent1"/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E8F3D-FAAA-4F38-AF67-D67A30E77F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7406640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115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Layout Contra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0365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7404598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0" name="Picture 2" descr="eatright logo">
            <a:extLst>
              <a:ext uri="{FF2B5EF4-FFF2-40B4-BE49-F238E27FC236}">
                <a16:creationId xmlns:a16="http://schemas.microsoft.com/office/drawing/2014/main" id="{C65BB028-C4A1-44D3-A006-04AFC9753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C59DC2E-2BE6-4B89-AFB9-F74BEB0B1623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DD7AE380-92BD-5F56-CF1A-CE9EFF779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06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89794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44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hem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2" descr="Decorative photo: A person looking through a microscope">
            <a:extLst>
              <a:ext uri="{FF2B5EF4-FFF2-40B4-BE49-F238E27FC236}">
                <a16:creationId xmlns:a16="http://schemas.microsoft.com/office/drawing/2014/main" id="{EDBE341E-CFD9-4DF8-B98D-32E2D665D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</a:blip>
          <a:srcRect t="18379" b="441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8675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0" name="Picture 2" descr="eatright logo">
            <a:extLst>
              <a:ext uri="{FF2B5EF4-FFF2-40B4-BE49-F238E27FC236}">
                <a16:creationId xmlns:a16="http://schemas.microsoft.com/office/drawing/2014/main" id="{C65BB028-C4A1-44D3-A006-04AFC9753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D0DBD2-AAB3-4703-884A-BFC8BDB33027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CDDA0C6F-B86D-B00C-5DF7-7CA2B7E14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72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25794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795" y="1660535"/>
            <a:ext cx="10450413" cy="738664"/>
          </a:xfrm>
        </p:spPr>
        <p:txBody>
          <a:bodyPr vert="horz" wrap="square" anchor="b" anchorCtr="0">
            <a:spAutoFit/>
          </a:bodyPr>
          <a:lstStyle>
            <a:lvl1pPr algn="l">
              <a:defRPr sz="48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795" y="2745832"/>
            <a:ext cx="10450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7C29F1-0F54-4C2F-9E0A-FFB9465E4D7C}"/>
              </a:ext>
            </a:extLst>
          </p:cNvPr>
          <p:cNvCxnSpPr>
            <a:cxnSpLocks/>
          </p:cNvCxnSpPr>
          <p:nvPr userDrawn="1"/>
        </p:nvCxnSpPr>
        <p:spPr>
          <a:xfrm>
            <a:off x="870795" y="2456473"/>
            <a:ext cx="104504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cademy logo">
            <a:extLst>
              <a:ext uri="{FF2B5EF4-FFF2-40B4-BE49-F238E27FC236}">
                <a16:creationId xmlns:a16="http://schemas.microsoft.com/office/drawing/2014/main" id="{FE3BDA39-6891-4D95-9FC6-C50A26520B27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56827" y="427640"/>
            <a:ext cx="4174064" cy="753386"/>
          </a:xfrm>
          <a:prstGeom prst="rect">
            <a:avLst/>
          </a:prstGeom>
        </p:spPr>
      </p:pic>
      <p:pic>
        <p:nvPicPr>
          <p:cNvPr id="14" name="Picture 13" descr="Eatright.org Logo PNG Vector (SVG) Free Download">
            <a:extLst>
              <a:ext uri="{FF2B5EF4-FFF2-40B4-BE49-F238E27FC236}">
                <a16:creationId xmlns:a16="http://schemas.microsoft.com/office/drawing/2014/main" id="{2D4E70D9-57EA-48F0-843C-D66A156F94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biLevel thresh="50000"/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510" y="3588006"/>
            <a:ext cx="5001490" cy="3117594"/>
          </a:xfrm>
          <a:custGeom>
            <a:avLst/>
            <a:gdLst>
              <a:gd name="connsiteX0" fmla="*/ 0 w 5001490"/>
              <a:gd name="connsiteY0" fmla="*/ 0 h 3117594"/>
              <a:gd name="connsiteX1" fmla="*/ 4538660 w 5001490"/>
              <a:gd name="connsiteY1" fmla="*/ 0 h 3117594"/>
              <a:gd name="connsiteX2" fmla="*/ 4538660 w 5001490"/>
              <a:gd name="connsiteY2" fmla="*/ 439657 h 3117594"/>
              <a:gd name="connsiteX3" fmla="*/ 5001490 w 5001490"/>
              <a:gd name="connsiteY3" fmla="*/ 439657 h 3117594"/>
              <a:gd name="connsiteX4" fmla="*/ 5001490 w 5001490"/>
              <a:gd name="connsiteY4" fmla="*/ 3117594 h 3117594"/>
              <a:gd name="connsiteX5" fmla="*/ 0 w 5001490"/>
              <a:gd name="connsiteY5" fmla="*/ 3117594 h 311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1490" h="3117594">
                <a:moveTo>
                  <a:pt x="0" y="0"/>
                </a:moveTo>
                <a:lnTo>
                  <a:pt x="4538660" y="0"/>
                </a:lnTo>
                <a:lnTo>
                  <a:pt x="4538660" y="439657"/>
                </a:lnTo>
                <a:lnTo>
                  <a:pt x="5001490" y="439657"/>
                </a:lnTo>
                <a:lnTo>
                  <a:pt x="5001490" y="3117594"/>
                </a:lnTo>
                <a:lnTo>
                  <a:pt x="0" y="311759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E7FD11-F530-4082-8B2C-B37D253DC78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527F3-B463-DA25-41F8-4A2ED8A2C818}"/>
              </a:ext>
            </a:extLst>
          </p:cNvPr>
          <p:cNvSpPr txBox="1"/>
          <p:nvPr userDrawn="1"/>
        </p:nvSpPr>
        <p:spPr>
          <a:xfrm>
            <a:off x="393700" y="6336268"/>
            <a:ext cx="2836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9683E"/>
                </a:solidFill>
                <a:latin typeface="+mj-lt"/>
              </a:rPr>
              <a:t>NationalNutritionMonth.org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E88A5-10C4-D346-7401-BDBE97FF73D2}"/>
              </a:ext>
            </a:extLst>
          </p:cNvPr>
          <p:cNvSpPr txBox="1"/>
          <p:nvPr userDrawn="1"/>
        </p:nvSpPr>
        <p:spPr>
          <a:xfrm>
            <a:off x="5291933" y="6336268"/>
            <a:ext cx="154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2B2B2"/>
                </a:solidFill>
              </a:rPr>
              <a:t>MARCH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4AB49-E71E-772E-8D6F-8B562223A9F5}"/>
              </a:ext>
            </a:extLst>
          </p:cNvPr>
          <p:cNvSpPr txBox="1"/>
          <p:nvPr userDrawn="1"/>
        </p:nvSpPr>
        <p:spPr>
          <a:xfrm>
            <a:off x="10597423" y="6342102"/>
            <a:ext cx="1289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9683E"/>
                </a:solidFill>
                <a:latin typeface="+mj-lt"/>
              </a:rPr>
              <a:t>eatright.org</a:t>
            </a:r>
          </a:p>
        </p:txBody>
      </p:sp>
    </p:spTree>
    <p:extLst>
      <p:ext uri="{BB962C8B-B14F-4D97-AF65-F5344CB8AC3E}">
        <p14:creationId xmlns:p14="http://schemas.microsoft.com/office/powerpoint/2010/main" val="3801606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The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ecorative photo: stethoscope laying on a medical chart">
            <a:extLst>
              <a:ext uri="{FF2B5EF4-FFF2-40B4-BE49-F238E27FC236}">
                <a16:creationId xmlns:a16="http://schemas.microsoft.com/office/drawing/2014/main" id="{E28FD604-A92D-496B-B012-D03E903B3FE9}"/>
              </a:ext>
            </a:extLst>
          </p:cNvPr>
          <p:cNvPicPr>
            <a:picLocks noChangeArrowheads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0" b="1217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32149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anchor="ctr" anchorCtr="0">
            <a:spAutoFit/>
          </a:bodyPr>
          <a:lstStyle>
            <a:lvl1pPr>
              <a:defRPr sz="3200" b="0">
                <a:solidFill>
                  <a:schemeClr val="accent1"/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E8F3D-FAAA-4F38-AF67-D67A30E77F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6338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blic Policy Them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5" descr="Decorative photo: scales of justice">
            <a:extLst>
              <a:ext uri="{FF2B5EF4-FFF2-40B4-BE49-F238E27FC236}">
                <a16:creationId xmlns:a16="http://schemas.microsoft.com/office/drawing/2014/main" id="{C6C17E4D-2017-4ED4-89C8-59FAA58B5548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15000"/>
          </a:blip>
          <a:srcRect t="22095" b="322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90709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0" name="Picture 2" descr="eatright logo">
            <a:extLst>
              <a:ext uri="{FF2B5EF4-FFF2-40B4-BE49-F238E27FC236}">
                <a16:creationId xmlns:a16="http://schemas.microsoft.com/office/drawing/2014/main" id="{C65BB028-C4A1-44D3-A006-04AFC9753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D0DBD2-AAB3-4703-884A-BFC8BDB33027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BFE64D6F-A73F-4D7A-919D-4296041A6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98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 Policy The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 descr="Decorative photo: dome of a government building ">
            <a:extLst>
              <a:ext uri="{FF2B5EF4-FFF2-40B4-BE49-F238E27FC236}">
                <a16:creationId xmlns:a16="http://schemas.microsoft.com/office/drawing/2014/main" id="{F6E84007-FCC9-4A7F-B5B0-D72B5EBAF387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10000"/>
          </a:blip>
          <a:srcRect t="5937" b="5653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7566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anchor="ctr" anchorCtr="0">
            <a:spAutoFit/>
          </a:bodyPr>
          <a:lstStyle>
            <a:lvl1pPr>
              <a:defRPr sz="3200" b="0">
                <a:solidFill>
                  <a:schemeClr val="accent1"/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E8F3D-FAAA-4F38-AF67-D67A30E77F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657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ership Them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5" descr="Decorative photo: People in meeting sitting around a table">
            <a:extLst>
              <a:ext uri="{FF2B5EF4-FFF2-40B4-BE49-F238E27FC236}">
                <a16:creationId xmlns:a16="http://schemas.microsoft.com/office/drawing/2014/main" id="{F5808310-5ED5-4C15-8D0A-EBCD71556E30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15000"/>
          </a:blip>
          <a:srcRect t="14584" b="10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78874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0" name="Picture 2" descr="eatright logo">
            <a:extLst>
              <a:ext uri="{FF2B5EF4-FFF2-40B4-BE49-F238E27FC236}">
                <a16:creationId xmlns:a16="http://schemas.microsoft.com/office/drawing/2014/main" id="{C65BB028-C4A1-44D3-A006-04AFC9753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D0DBD2-AAB3-4703-884A-BFC8BDB33027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26BB49C0-DE27-BF78-0EC5-CAFF60D0E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1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ship The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5" descr="Hands held up high during a conference">
            <a:extLst>
              <a:ext uri="{FF2B5EF4-FFF2-40B4-BE49-F238E27FC236}">
                <a16:creationId xmlns:a16="http://schemas.microsoft.com/office/drawing/2014/main" id="{B0D26241-7570-438A-A78E-62946DED3879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35000"/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 descr="Decorative photo: Audience members raising their hands during a presentation">
            <a:extLst>
              <a:ext uri="{FF2B5EF4-FFF2-40B4-BE49-F238E27FC236}">
                <a16:creationId xmlns:a16="http://schemas.microsoft.com/office/drawing/2014/main" id="{4F9A946C-9D47-4340-AEB9-8922CC0D59D4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50000"/>
                </a:schemeClr>
              </a:gs>
              <a:gs pos="99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33363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anchor="ctr" anchorCtr="0">
            <a:spAutoFit/>
          </a:bodyPr>
          <a:lstStyle>
            <a:lvl1pPr>
              <a:defRPr sz="3200" b="0">
                <a:solidFill>
                  <a:schemeClr val="accent1"/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E8F3D-FAAA-4F38-AF67-D67A30E77F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9" name="Picture 2" descr="eatright logo">
            <a:extLst>
              <a:ext uri="{FF2B5EF4-FFF2-40B4-BE49-F238E27FC236}">
                <a16:creationId xmlns:a16="http://schemas.microsoft.com/office/drawing/2014/main" id="{5F0A1013-E99E-4691-AE04-11A438BA55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11A77D-6866-402E-B6EB-E3649F75E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AD5FB16-51F7-45B9-8F4E-469C957562C7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4BF7E2D-74B4-4FEA-8E98-58D11822DEDE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06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ership Them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 descr="Decorative photo: Audience members raising their hands during a presentation">
            <a:extLst>
              <a:ext uri="{FF2B5EF4-FFF2-40B4-BE49-F238E27FC236}">
                <a16:creationId xmlns:a16="http://schemas.microsoft.com/office/drawing/2014/main" id="{14776F8A-1DAA-40BE-B303-15DEF5531EDE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alphaModFix amt="15000"/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5759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0" name="Picture 2" descr="eatright logo">
            <a:extLst>
              <a:ext uri="{FF2B5EF4-FFF2-40B4-BE49-F238E27FC236}">
                <a16:creationId xmlns:a16="http://schemas.microsoft.com/office/drawing/2014/main" id="{C65BB028-C4A1-44D3-A006-04AFC9753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D0DBD2-AAB3-4703-884A-BFC8BDB33027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8E1462DA-2BAE-2376-1C85-35EFB8F84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41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yment Them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 descr="Decorative photo: Conceptual illustration of a practitioner surrounded by health icons">
            <a:extLst>
              <a:ext uri="{FF2B5EF4-FFF2-40B4-BE49-F238E27FC236}">
                <a16:creationId xmlns:a16="http://schemas.microsoft.com/office/drawing/2014/main" id="{AD284D24-9106-48AE-8684-7CB32898B845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10000"/>
          </a:blip>
          <a:srcRect t="430" b="43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9229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b="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BD285EA-9868-41D1-893E-D98FBA4F6D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DF3BEE-1337-4BD5-BE63-AD1A389004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0" name="Picture 2" descr="eatright logo">
            <a:extLst>
              <a:ext uri="{FF2B5EF4-FFF2-40B4-BE49-F238E27FC236}">
                <a16:creationId xmlns:a16="http://schemas.microsoft.com/office/drawing/2014/main" id="{C65BB028-C4A1-44D3-A006-04AFC9753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5BEA9E0-709A-4E93-B64F-A6C4BAA15B0D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4D0DBD2-AAB3-4703-884A-BFC8BDB33027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294AAF77-D22E-D55D-B3C3-76EE532B2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783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yment Them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Decorative photo: Students engaging in class">
            <a:extLst>
              <a:ext uri="{FF2B5EF4-FFF2-40B4-BE49-F238E27FC236}">
                <a16:creationId xmlns:a16="http://schemas.microsoft.com/office/drawing/2014/main" id="{E9D0D054-C651-494A-861B-0377515DD870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20000"/>
          </a:blip>
          <a:srcRect t="7795" b="779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65631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anchor="ctr" anchorCtr="0">
            <a:spAutoFit/>
          </a:bodyPr>
          <a:lstStyle>
            <a:lvl1pPr>
              <a:defRPr sz="3200" b="0">
                <a:solidFill>
                  <a:schemeClr val="accent1"/>
                </a:solidFill>
                <a:latin typeface="+mj-lt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E8F3D-FAAA-4F38-AF67-D67A30E77F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384614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307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Layout with RHS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421742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11841" cy="492443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3200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11841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197E876-A21D-4C61-B48F-5C64C5E0A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1504" y="1384614"/>
            <a:ext cx="5511841" cy="1846659"/>
          </a:xfrm>
        </p:spPr>
        <p:txBody>
          <a:bodyPr wrap="square"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53DB5D4-C3B5-40A3-917C-B19EB96F99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61504" y="527632"/>
            <a:ext cx="5511841" cy="492443"/>
          </a:xfrm>
        </p:spPr>
        <p:txBody>
          <a:bodyPr anchor="ctr" anchorCtr="0"/>
          <a:lstStyle>
            <a:lvl1pPr marL="0" indent="0">
              <a:buFontTx/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228600" indent="0">
              <a:buFontTx/>
              <a:buNone/>
              <a:defRPr/>
            </a:lvl4pPr>
            <a:lvl5pPr marL="4572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5D8D7E-83E5-4760-B411-38CD943042C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6" name="Picture 2" descr="eatright logo">
            <a:extLst>
              <a:ext uri="{FF2B5EF4-FFF2-40B4-BE49-F238E27FC236}">
                <a16:creationId xmlns:a16="http://schemas.microsoft.com/office/drawing/2014/main" id="{4542A57C-7D3A-4BB5-B362-8D46893F30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BFE79BF-DC50-493C-961C-E57448CD2CD1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EE8FFDE-C0A5-41CD-A45E-1AC7960A3798}"/>
              </a:ext>
            </a:extLst>
          </p:cNvPr>
          <p:cNvSpPr/>
          <p:nvPr userDrawn="1"/>
        </p:nvSpPr>
        <p:spPr>
          <a:xfrm>
            <a:off x="6137564" y="682413"/>
            <a:ext cx="182880" cy="1828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AE5BB56-AE6B-46DF-95BB-4849023DAACC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99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Lay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720287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b" anchorCtr="0">
            <a:spAutoFit/>
          </a:bodyPr>
          <a:lstStyle>
            <a:lvl1pPr>
              <a:defRPr lang="en-US" sz="3200" dirty="0">
                <a:solidFill>
                  <a:schemeClr val="accent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tx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>
                <a:solidFill>
                  <a:schemeClr val="tx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EF9174B-D9E5-4830-AF93-F6FFEE12F8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1504" y="567267"/>
            <a:ext cx="5490403" cy="565573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16059C0-32F1-4E2E-8151-645497F01F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2" name="Picture 2" descr="eatright logo">
            <a:extLst>
              <a:ext uri="{FF2B5EF4-FFF2-40B4-BE49-F238E27FC236}">
                <a16:creationId xmlns:a16="http://schemas.microsoft.com/office/drawing/2014/main" id="{7820EEE8-B75A-46CE-986C-E1CC0BCFE9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08A0139-F198-4A99-B6E6-F5FAE28C9773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4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6713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795" y="1829498"/>
            <a:ext cx="10450413" cy="738664"/>
          </a:xfrm>
        </p:spPr>
        <p:txBody>
          <a:bodyPr vert="horz" wrap="square" anchor="b" anchorCtr="0">
            <a:spAutoFit/>
          </a:bodyPr>
          <a:lstStyle>
            <a:lvl1pPr algn="l">
              <a:defRPr sz="48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795" y="2914795"/>
            <a:ext cx="10450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 descr="Academy logo">
            <a:extLst>
              <a:ext uri="{FF2B5EF4-FFF2-40B4-BE49-F238E27FC236}">
                <a16:creationId xmlns:a16="http://schemas.microsoft.com/office/drawing/2014/main" id="{5002F60C-C64D-462D-AB3A-0959D2A1D6E9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56827" y="427640"/>
            <a:ext cx="4174064" cy="753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276587-8482-4F1C-B0F2-67645C5A8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10000"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2" y="3619725"/>
            <a:ext cx="5001490" cy="3117594"/>
          </a:xfrm>
          <a:custGeom>
            <a:avLst/>
            <a:gdLst>
              <a:gd name="connsiteX0" fmla="*/ 0 w 5001490"/>
              <a:gd name="connsiteY0" fmla="*/ 0 h 3117594"/>
              <a:gd name="connsiteX1" fmla="*/ 4584635 w 5001490"/>
              <a:gd name="connsiteY1" fmla="*/ 0 h 3117594"/>
              <a:gd name="connsiteX2" fmla="*/ 4584635 w 5001490"/>
              <a:gd name="connsiteY2" fmla="*/ 632657 h 3117594"/>
              <a:gd name="connsiteX3" fmla="*/ 5001490 w 5001490"/>
              <a:gd name="connsiteY3" fmla="*/ 632657 h 3117594"/>
              <a:gd name="connsiteX4" fmla="*/ 5001490 w 5001490"/>
              <a:gd name="connsiteY4" fmla="*/ 3117594 h 3117594"/>
              <a:gd name="connsiteX5" fmla="*/ 0 w 5001490"/>
              <a:gd name="connsiteY5" fmla="*/ 3117594 h 311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01490" h="3117594">
                <a:moveTo>
                  <a:pt x="0" y="0"/>
                </a:moveTo>
                <a:lnTo>
                  <a:pt x="4584635" y="0"/>
                </a:lnTo>
                <a:lnTo>
                  <a:pt x="4584635" y="632657"/>
                </a:lnTo>
                <a:lnTo>
                  <a:pt x="5001490" y="632657"/>
                </a:lnTo>
                <a:lnTo>
                  <a:pt x="5001490" y="3117594"/>
                </a:lnTo>
                <a:lnTo>
                  <a:pt x="0" y="311759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B545674-149D-47BE-AA7E-FFBBC9D13B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72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preserve="1" userDrawn="1">
  <p:cSld name="Divider 2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E40551B-CCAA-40CF-BB09-C647D5292A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5864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E40551B-CCAA-40CF-BB09-C647D5292A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0189037-C5E9-4409-86CB-C49906D4FF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21651" y="0"/>
            <a:ext cx="7570350" cy="6858000"/>
          </a:xfrm>
          <a:custGeom>
            <a:avLst/>
            <a:gdLst>
              <a:gd name="connsiteX0" fmla="*/ 2996044 w 7570350"/>
              <a:gd name="connsiteY0" fmla="*/ 0 h 6858000"/>
              <a:gd name="connsiteX1" fmla="*/ 7570350 w 7570350"/>
              <a:gd name="connsiteY1" fmla="*/ 0 h 6858000"/>
              <a:gd name="connsiteX2" fmla="*/ 7570350 w 7570350"/>
              <a:gd name="connsiteY2" fmla="*/ 6858000 h 6858000"/>
              <a:gd name="connsiteX3" fmla="*/ 0 w 7570350"/>
              <a:gd name="connsiteY3" fmla="*/ 6858000 h 6858000"/>
              <a:gd name="connsiteX4" fmla="*/ 644436 w 7570350"/>
              <a:gd name="connsiteY4" fmla="*/ 5382876 h 6858000"/>
              <a:gd name="connsiteX5" fmla="*/ 886254 w 7570350"/>
              <a:gd name="connsiteY5" fmla="*/ 5382876 h 6858000"/>
              <a:gd name="connsiteX6" fmla="*/ 2593412 w 7570350"/>
              <a:gd name="connsiteY6" fmla="*/ 1475127 h 6858000"/>
              <a:gd name="connsiteX7" fmla="*/ 2351608 w 7570350"/>
              <a:gd name="connsiteY7" fmla="*/ 14751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70350" h="6858000">
                <a:moveTo>
                  <a:pt x="2996044" y="0"/>
                </a:moveTo>
                <a:lnTo>
                  <a:pt x="7570350" y="0"/>
                </a:lnTo>
                <a:lnTo>
                  <a:pt x="7570350" y="6858000"/>
                </a:lnTo>
                <a:lnTo>
                  <a:pt x="0" y="6858000"/>
                </a:lnTo>
                <a:lnTo>
                  <a:pt x="644436" y="5382876"/>
                </a:lnTo>
                <a:lnTo>
                  <a:pt x="886254" y="5382876"/>
                </a:lnTo>
                <a:lnTo>
                  <a:pt x="2593412" y="1475127"/>
                </a:lnTo>
                <a:lnTo>
                  <a:pt x="2351608" y="147512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Google Shape;11;p2"/>
          <p:cNvSpPr/>
          <p:nvPr/>
        </p:nvSpPr>
        <p:spPr>
          <a:xfrm>
            <a:off x="17" y="-25"/>
            <a:ext cx="7617703" cy="6863837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9600" y="2317769"/>
            <a:ext cx="4636000" cy="2222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BBF4B21D-E5A8-4D68-A56D-AB32AF199339}"/>
              </a:ext>
            </a:extLst>
          </p:cNvPr>
          <p:cNvSpPr/>
          <p:nvPr userDrawn="1"/>
        </p:nvSpPr>
        <p:spPr>
          <a:xfrm>
            <a:off x="5076762" y="1475127"/>
            <a:ext cx="2138317" cy="3907747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FE3BCB-5F94-4F67-BD20-56E2282ADD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4" name="Picture 2" descr="eatright logo">
            <a:extLst>
              <a:ext uri="{FF2B5EF4-FFF2-40B4-BE49-F238E27FC236}">
                <a16:creationId xmlns:a16="http://schemas.microsoft.com/office/drawing/2014/main" id="{54FE2F90-A1F9-4B35-9BF2-EF3B3013F5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562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30162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33C2FF14-B9CD-44E9-B5B9-824E7EB9FBE6}"/>
              </a:ext>
            </a:extLst>
          </p:cNvPr>
          <p:cNvSpPr>
            <a:spLocks/>
          </p:cNvSpPr>
          <p:nvPr userDrawn="1"/>
        </p:nvSpPr>
        <p:spPr>
          <a:xfrm>
            <a:off x="340093" y="2493817"/>
            <a:ext cx="1870364" cy="18703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2500745" y="3121224"/>
            <a:ext cx="9351163" cy="615553"/>
          </a:xfrm>
        </p:spPr>
        <p:txBody>
          <a:bodyPr vert="horz" wrap="square" anchor="ctr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6FF6D3-9405-472A-B97D-8D683E87CFC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5101" y="3059667"/>
            <a:ext cx="1040349" cy="738664"/>
          </a:xfrm>
        </p:spPr>
        <p:txBody>
          <a:bodyPr wrap="none" anchor="ctr" anchorCtr="1">
            <a:spAutoFit/>
          </a:bodyPr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&lt;#&gt;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C82016-4203-411D-B1B9-7576364DBB8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3" name="Picture 2" descr="Eatright Logo PNG Vector (SVG) ">
            <a:extLst>
              <a:ext uri="{FF2B5EF4-FFF2-40B4-BE49-F238E27FC236}">
                <a16:creationId xmlns:a16="http://schemas.microsoft.com/office/drawing/2014/main" id="{6DD508B3-B8CF-5764-F693-BBA5428A2C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069E644F-0A06-76C1-051E-EB4D734C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AB80-77D3-37E1-0112-2D253FA95C5B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94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Contra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888039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33C2FF14-B9CD-44E9-B5B9-824E7EB9FBE6}"/>
              </a:ext>
            </a:extLst>
          </p:cNvPr>
          <p:cNvSpPr>
            <a:spLocks/>
          </p:cNvSpPr>
          <p:nvPr userDrawn="1"/>
        </p:nvSpPr>
        <p:spPr>
          <a:xfrm>
            <a:off x="340093" y="2493817"/>
            <a:ext cx="1870364" cy="187036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2500745" y="3121224"/>
            <a:ext cx="9351163" cy="615553"/>
          </a:xfrm>
        </p:spPr>
        <p:txBody>
          <a:bodyPr vert="horz" wrap="square" anchor="ctr">
            <a:sp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6FF6D3-9405-472A-B97D-8D683E87CFC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5101" y="3059667"/>
            <a:ext cx="1040349" cy="738664"/>
          </a:xfrm>
        </p:spPr>
        <p:txBody>
          <a:bodyPr wrap="none" anchor="ctr" anchorCtr="1">
            <a:spAutoFit/>
          </a:bodyPr>
          <a:lstStyle>
            <a:lvl1pPr marL="0" indent="0">
              <a:buNone/>
              <a:defRPr sz="4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&lt;#&gt;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F9F2A5-AB21-4604-9E15-409B06DBE8D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4" name="Picture 2" descr="eatright logo">
            <a:extLst>
              <a:ext uri="{FF2B5EF4-FFF2-40B4-BE49-F238E27FC236}">
                <a16:creationId xmlns:a16="http://schemas.microsoft.com/office/drawing/2014/main" id="{916EA5F2-4F10-4B8B-95E1-73C96CBAB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889CD4-221C-47F5-AE23-FFCC4215A82C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101CFAF0-8F16-F9EA-ED06-40DF7EF56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34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 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0325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1527792" y="3121224"/>
            <a:ext cx="9136416" cy="615553"/>
          </a:xfrm>
        </p:spPr>
        <p:txBody>
          <a:bodyPr vert="horz" wrap="square" anchor="ctr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Key message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684B87-7CC5-4D76-9058-790A7B708A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0" name="Picture 2" descr="eatright logo">
            <a:extLst>
              <a:ext uri="{FF2B5EF4-FFF2-40B4-BE49-F238E27FC236}">
                <a16:creationId xmlns:a16="http://schemas.microsoft.com/office/drawing/2014/main" id="{B5562CF6-0AF8-493F-9AA3-2F1FA6DFF4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B83802-6B2E-4AD2-9C56-32E4476C24FA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6F4FD87C-8BFF-2514-08E8-B7F9707A6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30269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76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65824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127CE447-A642-4D81-98BA-CE38C786C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3679" y="132540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4320FEFD-9FA3-44B9-A15E-9E80101380D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49573" y="132540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677B01DD-AAD3-4EBA-B123-321D82696D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73679" y="3790007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A34FF60-2F1E-421A-9713-1FDFC1B40F8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49573" y="3790007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2">
            <a:extLst>
              <a:ext uri="{FF2B5EF4-FFF2-40B4-BE49-F238E27FC236}">
                <a16:creationId xmlns:a16="http://schemas.microsoft.com/office/drawing/2014/main" id="{BD92E7D9-0DED-4EAD-A879-DE20C6FEBA6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61626" y="132540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2D54484E-9793-4069-9F0C-A340F3FB4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37519" y="1325400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0E2FD197-77A2-4D9C-9660-BC1BE4AF484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61626" y="3790007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2">
            <a:extLst>
              <a:ext uri="{FF2B5EF4-FFF2-40B4-BE49-F238E27FC236}">
                <a16:creationId xmlns:a16="http://schemas.microsoft.com/office/drawing/2014/main" id="{C9A83A7E-5F60-41D1-8897-EA3531A3ADF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37519" y="3790007"/>
            <a:ext cx="1307340" cy="1308087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720000" anchor="ctr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700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7250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093" y="281411"/>
            <a:ext cx="11511814" cy="984885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Two lines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6A2E252-59C9-45CC-AE2B-05C6EA8758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093" y="1579347"/>
            <a:ext cx="11511814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5813B1-8A60-42D8-8DE1-F6D5A8CAEE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1F122C-A9BF-4CE6-93B2-E22757289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0174" y="281411"/>
            <a:ext cx="99897" cy="98488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72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55677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197E876-A21D-4C61-B48F-5C64C5E0A2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150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baseline="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0E4F00-D032-495B-BEED-C22CBE5407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4" name="Picture 2" descr="eatright logo">
            <a:extLst>
              <a:ext uri="{FF2B5EF4-FFF2-40B4-BE49-F238E27FC236}">
                <a16:creationId xmlns:a16="http://schemas.microsoft.com/office/drawing/2014/main" id="{41E90BF1-7FB0-42D6-806B-00C39E58CE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237486E-CFE5-4644-BE51-5B934893AE34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48A0DAE-A9BF-4348-8CE4-792CB063D7FA}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4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/2 Layou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656424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0" y="-1"/>
            <a:ext cx="6099048" cy="6857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baseline="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BE6ADA43-79D6-4C71-B1F1-ECD15A8A5D8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61504" y="1384614"/>
            <a:ext cx="549040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C7DFB5-A541-4740-A365-3404D355ACC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2" name="Picture 2" descr="eatright logo">
            <a:extLst>
              <a:ext uri="{FF2B5EF4-FFF2-40B4-BE49-F238E27FC236}">
                <a16:creationId xmlns:a16="http://schemas.microsoft.com/office/drawing/2014/main" id="{6A0E25C2-0519-40DE-9BA9-390E1B0F51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61BC227-808A-4134-BC08-40F8345B3CCB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42A28B-56C2-474C-B2C7-444D5F06A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99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Layout with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43422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6092952" y="-1"/>
            <a:ext cx="6099048" cy="6857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63DE679-EC93-451D-8750-2131923DD1D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61504" y="1384614"/>
            <a:ext cx="5561943" cy="4448150"/>
          </a:xfrm>
        </p:spPr>
        <p:txBody>
          <a:bodyPr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6CBC54-10A0-423A-B7E7-E480FDCAC9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6E08EF4-9C2D-4992-BA9C-E43BBC27237C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bg1"/>
                </a:solidFill>
              </a:rPr>
              <a:pPr lvl="0"/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6" name="Picture 2" descr="eatright logo">
            <a:extLst>
              <a:ext uri="{FF2B5EF4-FFF2-40B4-BE49-F238E27FC236}">
                <a16:creationId xmlns:a16="http://schemas.microsoft.com/office/drawing/2014/main" id="{445AB55F-2846-4805-ADA2-5CDF0F3DD4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67283D5-99FC-458C-A8DC-56AC29588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5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/2 Layou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704925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B483931-D654-4291-940B-2485BF9C2F7F}"/>
              </a:ext>
            </a:extLst>
          </p:cNvPr>
          <p:cNvSpPr/>
          <p:nvPr userDrawn="1"/>
        </p:nvSpPr>
        <p:spPr>
          <a:xfrm>
            <a:off x="0" y="-1"/>
            <a:ext cx="6099048" cy="68579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5561943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sz="3200" dirty="0">
                <a:solidFill>
                  <a:schemeClr val="bg1"/>
                </a:solidFill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AA0A62A3-2580-45CA-83BE-58D2450D9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384614"/>
            <a:ext cx="5561943" cy="1846659"/>
          </a:xfrm>
        </p:spPr>
        <p:txBody>
          <a:bodyPr>
            <a:spAutoFit/>
          </a:bodyPr>
          <a:lstStyle>
            <a:lvl1pPr marL="0" indent="0"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457200" indent="-228600">
              <a:spcAft>
                <a:spcPts val="600"/>
              </a:spcAft>
              <a:defRPr>
                <a:solidFill>
                  <a:schemeClr val="bg1"/>
                </a:solidFill>
              </a:defRPr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 baseline="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baseline="0">
                <a:solidFill>
                  <a:schemeClr val="bg1"/>
                </a:solidFill>
              </a:defRPr>
            </a:lvl5pPr>
            <a:lvl6pPr>
              <a:spcAft>
                <a:spcPts val="600"/>
              </a:spcAft>
              <a:defRPr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D5319680-19BE-4542-AF1B-7A73621CFE63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361504" y="1384614"/>
            <a:ext cx="5561943" cy="444815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B5996E-4702-4DBF-9205-53A44896EE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A748404-1510-4A57-A782-91DF51E8F9A2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17" name="Picture 2" descr="eatright logo">
            <a:extLst>
              <a:ext uri="{FF2B5EF4-FFF2-40B4-BE49-F238E27FC236}">
                <a16:creationId xmlns:a16="http://schemas.microsoft.com/office/drawing/2014/main" id="{31E37711-96E0-4C10-8363-510D48DE57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4A3E101-3644-4590-987E-43105085A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0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68329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82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9220BE4-767D-4B5F-8A54-E18D412F9C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16237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9220BE4-767D-4B5F-8A54-E18D412F9C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CEC6790-E65B-4EB6-81FF-A6C8A1285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en-US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9A1647E7-A1D4-4A38-9DDE-BB6B1C2882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0093" y="1461558"/>
            <a:ext cx="11511814" cy="4031873"/>
          </a:xfrm>
        </p:spPr>
        <p:txBody>
          <a:bodyPr/>
          <a:lstStyle>
            <a:lvl1pPr marL="342900" indent="-342900">
              <a:spcAft>
                <a:spcPts val="300"/>
              </a:spcAft>
              <a:buFont typeface="+mj-lt"/>
              <a:buAutoNum type="arabicPeriod"/>
              <a:defRPr sz="1400">
                <a:latin typeface="+mn-lt"/>
              </a:defRPr>
            </a:lvl1pPr>
            <a:lvl2pPr marL="685800" indent="-339725">
              <a:spcAft>
                <a:spcPts val="300"/>
              </a:spcAft>
              <a:buClrTx/>
              <a:buFont typeface="+mj-lt"/>
              <a:buAutoNum type="alphaLcPeriod"/>
              <a:defRPr sz="1400">
                <a:latin typeface="+mn-lt"/>
              </a:defRPr>
            </a:lvl2pPr>
            <a:lvl3pPr marL="1031875" indent="-346075">
              <a:spcAft>
                <a:spcPts val="300"/>
              </a:spcAft>
              <a:buFont typeface="Symbol" panose="05050102010706020507" pitchFamily="18" charset="2"/>
              <a:buChar char="-"/>
              <a:defRPr sz="1400">
                <a:latin typeface="+mn-lt"/>
              </a:defRPr>
            </a:lvl3pPr>
            <a:lvl4pPr marL="1031875" indent="-346075">
              <a:spcAft>
                <a:spcPts val="300"/>
              </a:spcAft>
              <a:buFont typeface="Symbol" panose="05050102010706020507" pitchFamily="18" charset="2"/>
              <a:buChar char="-"/>
              <a:defRPr sz="14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de-DE" dirty="0"/>
              <a:t>Insert text</a:t>
            </a:r>
          </a:p>
          <a:p>
            <a:pPr lvl="1"/>
            <a:r>
              <a:rPr lang="de-DE" dirty="0"/>
              <a:t>Insert text</a:t>
            </a:r>
          </a:p>
          <a:p>
            <a:pPr lvl="2"/>
            <a:r>
              <a:rPr lang="de-DE" dirty="0"/>
              <a:t>Insert text</a:t>
            </a:r>
          </a:p>
          <a:p>
            <a:pPr lvl="3"/>
            <a:r>
              <a:rPr lang="de-DE" dirty="0"/>
              <a:t>Insert text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…</a:t>
            </a:r>
          </a:p>
          <a:p>
            <a:pPr lvl="0"/>
            <a:r>
              <a:rPr lang="de-DE" dirty="0"/>
              <a:t>Topic ten</a:t>
            </a:r>
          </a:p>
        </p:txBody>
      </p:sp>
    </p:spTree>
    <p:extLst>
      <p:ext uri="{BB962C8B-B14F-4D97-AF65-F5344CB8AC3E}">
        <p14:creationId xmlns:p14="http://schemas.microsoft.com/office/powerpoint/2010/main" val="1821447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E00E3CD-A704-424D-8679-CFB1553498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56240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E00E3CD-A704-424D-8679-CFB155349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5AFA202-E953-4177-83EA-A0F1455D6BDD}"/>
              </a:ext>
            </a:extLst>
          </p:cNvPr>
          <p:cNvSpPr>
            <a:spLocks/>
          </p:cNvSpPr>
          <p:nvPr userDrawn="1"/>
        </p:nvSpPr>
        <p:spPr>
          <a:xfrm>
            <a:off x="0" y="2482083"/>
            <a:ext cx="12191999" cy="1893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xfrm>
            <a:off x="779646" y="3121224"/>
            <a:ext cx="10632707" cy="615553"/>
          </a:xfrm>
        </p:spPr>
        <p:txBody>
          <a:bodyPr vert="horz" wrap="square" anchor="ctr">
            <a:sp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E0CBB8-608E-4657-942D-B2784A4D44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32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38270851"/>
              </p:ext>
            </p:extLst>
          </p:nvPr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39853" y="5356042"/>
            <a:ext cx="5285090" cy="78844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Add underline</a:t>
            </a:r>
          </a:p>
        </p:txBody>
      </p:sp>
      <p:sp>
        <p:nvSpPr>
          <p:cNvPr id="16" name="Textplatzhalter 7"/>
          <p:cNvSpPr>
            <a:spLocks noGrp="1"/>
          </p:cNvSpPr>
          <p:nvPr>
            <p:ph type="body" sz="quarter" idx="26" hasCustomPrompt="1"/>
          </p:nvPr>
        </p:nvSpPr>
        <p:spPr>
          <a:xfrm>
            <a:off x="6567056" y="5356042"/>
            <a:ext cx="5285090" cy="78844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underline</a:t>
            </a:r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35" hasCustomPrompt="1"/>
          </p:nvPr>
        </p:nvSpPr>
        <p:spPr>
          <a:xfrm>
            <a:off x="339852" y="1461557"/>
            <a:ext cx="5285090" cy="1549698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de-DE" b="0" dirty="0">
                <a:latin typeface="+mj-lt"/>
              </a:defRPr>
            </a:lvl1pPr>
          </a:lstStyle>
          <a:p>
            <a:pPr marL="0" marR="0" lvl="0" indent="0" defTabSz="457189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de-DE" dirty="0"/>
              <a:t>Insert text</a:t>
            </a:r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36" hasCustomPrompt="1"/>
          </p:nvPr>
        </p:nvSpPr>
        <p:spPr>
          <a:xfrm>
            <a:off x="6567056" y="1461560"/>
            <a:ext cx="5285090" cy="1549698"/>
          </a:xfrm>
        </p:spPr>
        <p:txBody>
          <a:bodyPr vert="horz" wrap="square" lIns="0" tIns="0" rIns="0" bIns="0" rtlCol="0">
            <a:noAutofit/>
          </a:bodyPr>
          <a:lstStyle>
            <a:lvl1pPr>
              <a:defRPr lang="de-DE" b="0">
                <a:latin typeface="+mj-lt"/>
              </a:defRPr>
            </a:lvl1pPr>
          </a:lstStyle>
          <a:p>
            <a:pPr marL="0" marR="0" lvl="0" indent="0" defTabSz="457189" fontAlgn="auto"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de-DE" dirty="0"/>
              <a:t>Insert text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37" hasCustomPrompt="1"/>
          </p:nvPr>
        </p:nvSpPr>
        <p:spPr>
          <a:xfrm>
            <a:off x="339854" y="3011258"/>
            <a:ext cx="5285090" cy="2327275"/>
          </a:xfrm>
          <a:solidFill>
            <a:schemeClr val="bg2"/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marL="0" lvl="0" indent="0">
              <a:buFontTx/>
              <a:buNone/>
            </a:pPr>
            <a:r>
              <a:rPr lang="de-DE"/>
              <a:t>Picture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6567056" y="3011258"/>
            <a:ext cx="5285090" cy="2327275"/>
          </a:xfrm>
          <a:solidFill>
            <a:schemeClr val="bg2"/>
          </a:solidFill>
        </p:spPr>
        <p:txBody>
          <a:bodyPr vert="horz" lIns="0" tIns="0" rIns="0" bIns="0" rtlCol="0">
            <a:noAutofit/>
          </a:bodyPr>
          <a:lstStyle>
            <a:lvl1pPr>
              <a:defRPr lang="de-DE"/>
            </a:lvl1pPr>
          </a:lstStyle>
          <a:p>
            <a:pPr marL="0" lvl="0" indent="0">
              <a:buFontTx/>
              <a:buNone/>
            </a:pPr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431473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9FF93C-FC33-4172-9C19-A73488365E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11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69FF93C-FC33-4172-9C19-A73488365E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9852" y="1461558"/>
            <a:ext cx="3554696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headline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2196" y="1461558"/>
            <a:ext cx="3554696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8297452" y="1461558"/>
            <a:ext cx="3554696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 b="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37" hasCustomPrompt="1"/>
          </p:nvPr>
        </p:nvSpPr>
        <p:spPr>
          <a:xfrm>
            <a:off x="339852" y="2503441"/>
            <a:ext cx="3554696" cy="3390716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4322195" y="2503441"/>
            <a:ext cx="3554696" cy="3390716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39" hasCustomPrompt="1"/>
          </p:nvPr>
        </p:nvSpPr>
        <p:spPr>
          <a:xfrm>
            <a:off x="8297451" y="2503441"/>
            <a:ext cx="3554696" cy="3390716"/>
          </a:xfrm>
          <a:solidFill>
            <a:schemeClr val="bg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34913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52F81B2-4F7C-4C2E-AC09-A97C3A5E35D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13730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52F81B2-4F7C-4C2E-AC09-A97C3A5E35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3" hasCustomPrompt="1"/>
          </p:nvPr>
        </p:nvSpPr>
        <p:spPr>
          <a:xfrm>
            <a:off x="339852" y="1461558"/>
            <a:ext cx="2729522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dirty="0"/>
              <a:t>Insert headline</a:t>
            </a:r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24" hasCustomPrompt="1"/>
          </p:nvPr>
        </p:nvSpPr>
        <p:spPr>
          <a:xfrm>
            <a:off x="3267443" y="1461558"/>
            <a:ext cx="2729522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22626" y="1461558"/>
            <a:ext cx="2729522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37" hasCustomPrompt="1"/>
          </p:nvPr>
        </p:nvSpPr>
        <p:spPr>
          <a:xfrm>
            <a:off x="339852" y="2503441"/>
            <a:ext cx="2729522" cy="339071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4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3267443" y="2503441"/>
            <a:ext cx="2729522" cy="339071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39" hasCustomPrompt="1"/>
          </p:nvPr>
        </p:nvSpPr>
        <p:spPr>
          <a:xfrm>
            <a:off x="9122626" y="2503441"/>
            <a:ext cx="2729522" cy="339071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40" hasCustomPrompt="1"/>
          </p:nvPr>
        </p:nvSpPr>
        <p:spPr>
          <a:xfrm>
            <a:off x="6195034" y="1461558"/>
            <a:ext cx="2729522" cy="1041883"/>
          </a:xfrm>
          <a:prstGeom prst="rect">
            <a:avLst/>
          </a:prstGeom>
        </p:spPr>
        <p:txBody>
          <a:bodyPr vert="horz" wrap="square" lIns="0" tIns="0" rIns="0" bIns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/>
              <a:buNone/>
              <a:tabLst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/>
              <a:t>Insert headline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41" hasCustomPrompt="1"/>
          </p:nvPr>
        </p:nvSpPr>
        <p:spPr>
          <a:xfrm>
            <a:off x="6195034" y="2503441"/>
            <a:ext cx="2729522" cy="3390716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525486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3 Columns and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3538886"/>
              </p:ext>
            </p:extLst>
          </p:nvPr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39852" y="5492520"/>
            <a:ext cx="3554696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9" hasCustomPrompt="1"/>
          </p:nvPr>
        </p:nvSpPr>
        <p:spPr>
          <a:xfrm>
            <a:off x="4322195" y="5492520"/>
            <a:ext cx="3554696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30" hasCustomPrompt="1"/>
          </p:nvPr>
        </p:nvSpPr>
        <p:spPr>
          <a:xfrm>
            <a:off x="8297452" y="5492520"/>
            <a:ext cx="3554696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39852" y="1461558"/>
            <a:ext cx="3554696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2196" y="1461558"/>
            <a:ext cx="3554696" cy="21137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42" hasCustomPrompt="1"/>
          </p:nvPr>
        </p:nvSpPr>
        <p:spPr>
          <a:xfrm>
            <a:off x="8297452" y="1461558"/>
            <a:ext cx="3554696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43" hasCustomPrompt="1"/>
          </p:nvPr>
        </p:nvSpPr>
        <p:spPr>
          <a:xfrm>
            <a:off x="339852" y="3570057"/>
            <a:ext cx="3554696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8" name="Bildplatzhalter 8"/>
          <p:cNvSpPr>
            <a:spLocks noGrp="1"/>
          </p:cNvSpPr>
          <p:nvPr>
            <p:ph type="pic" sz="quarter" idx="44" hasCustomPrompt="1"/>
          </p:nvPr>
        </p:nvSpPr>
        <p:spPr>
          <a:xfrm>
            <a:off x="4322195" y="3570057"/>
            <a:ext cx="3554696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8297452" y="3570057"/>
            <a:ext cx="3554696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56976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4 Columns &amp; Und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450362"/>
              </p:ext>
            </p:extLst>
          </p:nvPr>
        </p:nvGraphicFramePr>
        <p:xfrm>
          <a:off x="2122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2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22" name="Textplatzhalter 7"/>
          <p:cNvSpPr>
            <a:spLocks noGrp="1"/>
          </p:cNvSpPr>
          <p:nvPr>
            <p:ph type="body" sz="quarter" idx="25" hasCustomPrompt="1"/>
          </p:nvPr>
        </p:nvSpPr>
        <p:spPr>
          <a:xfrm>
            <a:off x="339852" y="5492520"/>
            <a:ext cx="2729522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3" name="Textplatzhalter 7"/>
          <p:cNvSpPr>
            <a:spLocks noGrp="1"/>
          </p:cNvSpPr>
          <p:nvPr>
            <p:ph type="body" sz="quarter" idx="29" hasCustomPrompt="1"/>
          </p:nvPr>
        </p:nvSpPr>
        <p:spPr>
          <a:xfrm>
            <a:off x="3267443" y="5492520"/>
            <a:ext cx="2729522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30" hasCustomPrompt="1"/>
          </p:nvPr>
        </p:nvSpPr>
        <p:spPr>
          <a:xfrm>
            <a:off x="9122626" y="5492520"/>
            <a:ext cx="2729522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14" name="Textplatzhalter 4"/>
          <p:cNvSpPr>
            <a:spLocks noGrp="1"/>
          </p:cNvSpPr>
          <p:nvPr>
            <p:ph type="body" sz="quarter" idx="40" hasCustomPrompt="1"/>
          </p:nvPr>
        </p:nvSpPr>
        <p:spPr>
          <a:xfrm>
            <a:off x="339852" y="1461558"/>
            <a:ext cx="2729522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41" hasCustomPrompt="1"/>
          </p:nvPr>
        </p:nvSpPr>
        <p:spPr>
          <a:xfrm>
            <a:off x="3267443" y="1461558"/>
            <a:ext cx="2729522" cy="21137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6" name="Textplatzhalter 4"/>
          <p:cNvSpPr>
            <a:spLocks noGrp="1"/>
          </p:cNvSpPr>
          <p:nvPr>
            <p:ph type="body" sz="quarter" idx="42" hasCustomPrompt="1"/>
          </p:nvPr>
        </p:nvSpPr>
        <p:spPr>
          <a:xfrm>
            <a:off x="9122626" y="1461558"/>
            <a:ext cx="2729522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17" name="Bildplatzhalter 8"/>
          <p:cNvSpPr>
            <a:spLocks noGrp="1"/>
          </p:cNvSpPr>
          <p:nvPr>
            <p:ph type="pic" sz="quarter" idx="43" hasCustomPrompt="1"/>
          </p:nvPr>
        </p:nvSpPr>
        <p:spPr>
          <a:xfrm>
            <a:off x="339852" y="3570057"/>
            <a:ext cx="2729522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8" name="Bildplatzhalter 8"/>
          <p:cNvSpPr>
            <a:spLocks noGrp="1"/>
          </p:cNvSpPr>
          <p:nvPr>
            <p:ph type="pic" sz="quarter" idx="44" hasCustomPrompt="1"/>
          </p:nvPr>
        </p:nvSpPr>
        <p:spPr>
          <a:xfrm>
            <a:off x="3267443" y="3570057"/>
            <a:ext cx="2729522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9122626" y="3570057"/>
            <a:ext cx="2729522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195034" y="5492520"/>
            <a:ext cx="2729522" cy="4010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/>
              <a:t>Add </a:t>
            </a:r>
            <a:r>
              <a:rPr lang="de-DE" err="1"/>
              <a:t>caption</a:t>
            </a:r>
            <a:endParaRPr lang="de-DE"/>
          </a:p>
        </p:txBody>
      </p:sp>
      <p:sp>
        <p:nvSpPr>
          <p:cNvPr id="20" name="Textplatzhalter 4"/>
          <p:cNvSpPr>
            <a:spLocks noGrp="1"/>
          </p:cNvSpPr>
          <p:nvPr>
            <p:ph type="body" sz="quarter" idx="46" hasCustomPrompt="1"/>
          </p:nvPr>
        </p:nvSpPr>
        <p:spPr>
          <a:xfrm>
            <a:off x="6195034" y="1461558"/>
            <a:ext cx="2729522" cy="21114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Insert text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47" hasCustomPrompt="1"/>
          </p:nvPr>
        </p:nvSpPr>
        <p:spPr>
          <a:xfrm>
            <a:off x="6195034" y="3570057"/>
            <a:ext cx="2729522" cy="1916113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14221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ext and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282E807-4BDA-4F98-9983-D05F7D123C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11194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282E807-4BDA-4F98-9983-D05F7D123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6283036" y="1461557"/>
            <a:ext cx="5569112" cy="4585951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3A1A04A-8930-4130-8B75-8C3AD9B94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852" y="1461557"/>
            <a:ext cx="5569112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264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ext and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D1D84B8-2423-4D13-9C4B-63EC131C0AF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97380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D1D84B8-2423-4D13-9C4B-63EC131C0A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339852" y="1461558"/>
            <a:ext cx="5568696" cy="4431012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877345EF-C3C3-4D31-BCD4-1875DE8D4B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3452" y="1461558"/>
            <a:ext cx="5568696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44295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ext &amp; Sma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816437F-F1B7-4633-BB98-154D066350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8229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9816437F-F1B7-4633-BB98-154D066350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9852" y="527632"/>
            <a:ext cx="11512296" cy="492443"/>
          </a:xfrm>
        </p:spPr>
        <p:txBody>
          <a:bodyPr vert="horz" lIns="0" tIns="0" rIns="0" bIns="0" rtlCol="0" anchor="ctr" anchorCtr="0">
            <a:spAutoFit/>
          </a:bodyPr>
          <a:lstStyle>
            <a:lvl1pPr>
              <a:defRPr lang="de-DE" dirty="0">
                <a:ea typeface="Cambria" panose="02040503050406030204" pitchFamily="18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38" hasCustomPrompt="1"/>
          </p:nvPr>
        </p:nvSpPr>
        <p:spPr>
          <a:xfrm>
            <a:off x="8288211" y="1461558"/>
            <a:ext cx="3563937" cy="4429424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de-DE"/>
              <a:t>Picture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57466B07-7CC1-47CD-81A1-923CEF5805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9852" y="1461557"/>
            <a:ext cx="7427175" cy="1846659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/>
            </a:lvl1pPr>
            <a:lvl2pPr marL="228600" indent="-228600">
              <a:spcAft>
                <a:spcPts val="600"/>
              </a:spcAft>
              <a:defRPr/>
            </a:lvl2pPr>
            <a:lvl3pPr marL="457200" indent="-228600">
              <a:spcAft>
                <a:spcPts val="600"/>
              </a:spcAft>
              <a:defRPr/>
            </a:lvl3pPr>
            <a:lvl4pPr marL="685800" indent="-228600"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>
              <a:spcAft>
                <a:spcPts val="600"/>
              </a:spcAft>
              <a:defRPr/>
            </a:lvl5pPr>
            <a:lvl6pPr>
              <a:spcAft>
                <a:spcPts val="600"/>
              </a:spcAft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89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6901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0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83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cademy of Nutrition and Dietetics logo">
            <a:extLst>
              <a:ext uri="{FF2B5EF4-FFF2-40B4-BE49-F238E27FC236}">
                <a16:creationId xmlns:a16="http://schemas.microsoft.com/office/drawing/2014/main" id="{C01EE8CA-C7F5-44A8-9058-FD4772EF46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1844" y="2978824"/>
            <a:ext cx="4988312" cy="90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83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ademy of Nutrition and Dietetics logo">
            <a:extLst>
              <a:ext uri="{FF2B5EF4-FFF2-40B4-BE49-F238E27FC236}">
                <a16:creationId xmlns:a16="http://schemas.microsoft.com/office/drawing/2014/main" id="{049B0C51-BC6F-4309-892B-A3837D8D359B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810" y="3004990"/>
            <a:ext cx="4698380" cy="84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49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ademy of Nutrition and Dietetics logo">
            <a:extLst>
              <a:ext uri="{FF2B5EF4-FFF2-40B4-BE49-F238E27FC236}">
                <a16:creationId xmlns:a16="http://schemas.microsoft.com/office/drawing/2014/main" id="{13E5D9F7-2FB7-4DCF-BE3D-4FFC27F9B0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3851" y="2720898"/>
            <a:ext cx="4344300" cy="141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057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ademy of Nutrition and Dietetics logo">
            <a:extLst>
              <a:ext uri="{FF2B5EF4-FFF2-40B4-BE49-F238E27FC236}">
                <a16:creationId xmlns:a16="http://schemas.microsoft.com/office/drawing/2014/main" id="{47791435-2917-4D8B-B0AA-76D49A2CE9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8947" y="2722560"/>
            <a:ext cx="4334108" cy="141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12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20091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103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0" name="Picture 9" descr="Academy logo">
            <a:extLst>
              <a:ext uri="{FF2B5EF4-FFF2-40B4-BE49-F238E27FC236}">
                <a16:creationId xmlns:a16="http://schemas.microsoft.com/office/drawing/2014/main" id="{383CBA2F-21B4-43C1-9426-E704B4BD36C6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6419" y="427640"/>
            <a:ext cx="4174064" cy="753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375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103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0" name="Picture 9" descr="Academy logo">
            <a:extLst>
              <a:ext uri="{FF2B5EF4-FFF2-40B4-BE49-F238E27FC236}">
                <a16:creationId xmlns:a16="http://schemas.microsoft.com/office/drawing/2014/main" id="{383CBA2F-21B4-43C1-9426-E704B4BD36C6}"/>
              </a:ext>
            </a:extLst>
          </p:cNvPr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6419" y="427640"/>
            <a:ext cx="4174064" cy="7533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9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993420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103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1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F874363-7A41-4AF5-AE48-7A74D0A8C4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06527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2" imgH="272" progId="TCLayout.ActiveDocument.1">
                  <p:embed/>
                </p:oleObj>
              </mc:Choice>
              <mc:Fallback>
                <p:oleObj name="think-cell Slide" r:id="rId3" imgW="272" imgH="272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F874363-7A41-4AF5-AE48-7A74D0A8C4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817F2B7-1CC2-4C52-8AAD-2DA8126C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392782"/>
            <a:ext cx="5860472" cy="1477328"/>
          </a:xfrm>
        </p:spPr>
        <p:txBody>
          <a:bodyPr vert="horz" wrap="square" anchor="ctr">
            <a:spAutoFit/>
          </a:bodyPr>
          <a:lstStyle>
            <a:lvl1pPr algn="ctr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08E770-F78C-4B65-A5D8-9D0C0E80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419" y="4475922"/>
            <a:ext cx="5860472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C332475-0049-4FE7-A982-E9BA4507C3A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1103" y="0"/>
            <a:ext cx="5370897" cy="6858000"/>
          </a:xfrm>
          <a:pattFill prst="pct90">
            <a:fgClr>
              <a:schemeClr val="bg1">
                <a:lumMod val="95000"/>
              </a:schemeClr>
            </a:fgClr>
            <a:bgClr>
              <a:schemeClr val="bg1">
                <a:lumMod val="65000"/>
              </a:schemeClr>
            </a:bgClr>
          </a:pattFill>
        </p:spPr>
        <p:txBody>
          <a:bodyPr vert="horz" lIns="0" tIns="0" rIns="0" bIns="0" rtlCol="0" anchor="ctr" anchorCtr="1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FD9DAD-AFC3-470F-847D-9C293FD071A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0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3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D609D3C-BC29-4694-B89A-268F8CEBD7D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5"/>
            </p:custDataLst>
            <p:extLst>
              <p:ext uri="{D42A27DB-BD31-4B8C-83A1-F6EECF244321}">
                <p14:modId xmlns:p14="http://schemas.microsoft.com/office/powerpoint/2010/main" val="15813777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6" imgW="272" imgH="272" progId="TCLayout.ActiveDocument.1">
                  <p:embed/>
                </p:oleObj>
              </mc:Choice>
              <mc:Fallback>
                <p:oleObj name="think-cell Slide" r:id="rId56" imgW="272" imgH="272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D609D3C-BC29-4694-B89A-268F8CEBD7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BF1F4B-D731-4391-9291-628B25F01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C30CE96-0688-4A7A-AC7B-45AAF84E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093" y="1579347"/>
            <a:ext cx="11511814" cy="184665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/>
              <a:t>First level</a:t>
            </a:r>
          </a:p>
          <a:p>
            <a:pPr marL="45720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Nunito Light" panose="00000400000000000000" pitchFamily="2" charset="0"/>
              <a:buChar char="–"/>
            </a:pPr>
            <a:r>
              <a:rPr lang="en-US" dirty="0"/>
              <a:t>Second level</a:t>
            </a:r>
          </a:p>
          <a:p>
            <a:pPr marL="6858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914400" lvl="5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Fourth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19E1E4-9F3D-4951-8BF5-71640ADCFF5E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 flipV="1">
            <a:off x="-1878063" y="1307487"/>
            <a:ext cx="3021830" cy="406856"/>
          </a:xfrm>
          <a:prstGeom prst="rect">
            <a:avLst/>
          </a:prstGeom>
        </p:spPr>
      </p:pic>
      <p:pic>
        <p:nvPicPr>
          <p:cNvPr id="13" name="Picture 2" descr="Eatright Logo PNG Vector (SVG) ">
            <a:extLst>
              <a:ext uri="{FF2B5EF4-FFF2-40B4-BE49-F238E27FC236}">
                <a16:creationId xmlns:a16="http://schemas.microsoft.com/office/drawing/2014/main" id="{309A7F1D-8BFF-4315-8838-704A68F225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3" y="6312603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3281F7-32A0-4281-84B2-AD25070B9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0601" y="6482469"/>
            <a:ext cx="10230416" cy="9144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CEC2F39C-2C14-4BD3-9013-6BC422037DE7}"/>
              </a:ext>
            </a:extLst>
          </p:cNvPr>
          <p:cNvSpPr txBox="1">
            <a:spLocks/>
          </p:cNvSpPr>
          <p:nvPr userDrawn="1"/>
        </p:nvSpPr>
        <p:spPr>
          <a:xfrm>
            <a:off x="11588267" y="6373769"/>
            <a:ext cx="308840" cy="308840"/>
          </a:xfrm>
          <a:prstGeom prst="ellipse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 anchorCtr="1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fld id="{FB2857D4-DF14-4ED6-B98D-650175A372FC}" type="slidenum">
              <a:rPr lang="en-US" sz="1000" smtClean="0">
                <a:solidFill>
                  <a:schemeClr val="tx1"/>
                </a:solidFill>
              </a:rPr>
              <a:pPr lvl="0"/>
              <a:t>‹#›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1D1042-073F-4618-9651-AB958BFE2E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130174" y="527632"/>
            <a:ext cx="99897" cy="49244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0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4" r:id="rId2"/>
    <p:sldLayoutId id="2147483695" r:id="rId3"/>
    <p:sldLayoutId id="2147483663" r:id="rId4"/>
    <p:sldLayoutId id="2147483701" r:id="rId5"/>
    <p:sldLayoutId id="2147483700" r:id="rId6"/>
    <p:sldLayoutId id="2147483702" r:id="rId7"/>
    <p:sldLayoutId id="2147483703" r:id="rId8"/>
    <p:sldLayoutId id="2147483704" r:id="rId9"/>
    <p:sldLayoutId id="2147483699" r:id="rId10"/>
    <p:sldLayoutId id="2147483705" r:id="rId11"/>
    <p:sldLayoutId id="2147483678" r:id="rId12"/>
    <p:sldLayoutId id="2147483679" r:id="rId13"/>
    <p:sldLayoutId id="2147483650" r:id="rId14"/>
    <p:sldLayoutId id="2147483674" r:id="rId15"/>
    <p:sldLayoutId id="2147483707" r:id="rId16"/>
    <p:sldLayoutId id="2147483706" r:id="rId17"/>
    <p:sldLayoutId id="2147483675" r:id="rId18"/>
    <p:sldLayoutId id="2147483709" r:id="rId19"/>
    <p:sldLayoutId id="2147483708" r:id="rId20"/>
    <p:sldLayoutId id="2147483710" r:id="rId21"/>
    <p:sldLayoutId id="2147483711" r:id="rId22"/>
    <p:sldLayoutId id="2147483712" r:id="rId23"/>
    <p:sldLayoutId id="2147483713" r:id="rId24"/>
    <p:sldLayoutId id="2147483716" r:id="rId25"/>
    <p:sldLayoutId id="2147483714" r:id="rId26"/>
    <p:sldLayoutId id="2147483715" r:id="rId27"/>
    <p:sldLayoutId id="2147483684" r:id="rId28"/>
    <p:sldLayoutId id="2147483689" r:id="rId29"/>
    <p:sldLayoutId id="2147483691" r:id="rId30"/>
    <p:sldLayoutId id="2147483661" r:id="rId31"/>
    <p:sldLayoutId id="2147483685" r:id="rId32"/>
    <p:sldLayoutId id="2147483683" r:id="rId33"/>
    <p:sldLayoutId id="2147483688" r:id="rId34"/>
    <p:sldLayoutId id="2147483681" r:id="rId35"/>
    <p:sldLayoutId id="2147483677" r:id="rId36"/>
    <p:sldLayoutId id="2147483692" r:id="rId37"/>
    <p:sldLayoutId id="2147483690" r:id="rId38"/>
    <p:sldLayoutId id="2147483693" r:id="rId39"/>
    <p:sldLayoutId id="2147483664" r:id="rId40"/>
    <p:sldLayoutId id="2147483662" r:id="rId41"/>
    <p:sldLayoutId id="2147483665" r:id="rId42"/>
    <p:sldLayoutId id="2147483666" r:id="rId43"/>
    <p:sldLayoutId id="2147483667" r:id="rId44"/>
    <p:sldLayoutId id="2147483668" r:id="rId45"/>
    <p:sldLayoutId id="2147483669" r:id="rId46"/>
    <p:sldLayoutId id="2147483670" r:id="rId47"/>
    <p:sldLayoutId id="2147483671" r:id="rId48"/>
    <p:sldLayoutId id="2147483672" r:id="rId49"/>
    <p:sldLayoutId id="2147483655" r:id="rId50"/>
    <p:sldLayoutId id="2147483696" r:id="rId51"/>
    <p:sldLayoutId id="2147483697" r:id="rId52"/>
    <p:sldLayoutId id="2147483698" r:id="rId5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None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100000"/>
        </a:lnSpc>
        <a:spcBef>
          <a:spcPts val="0"/>
        </a:spcBef>
        <a:buFont typeface="Nunito Light" panose="00000400000000000000" pitchFamily="2" charset="0"/>
        <a:buChar char="–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Nunito Light" panose="00000400000000000000" pitchFamily="2" charset="0"/>
        <a:buChar char="–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742950" indent="-28575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Courier New" panose="02070309020205020404" pitchFamily="49" charset="0"/>
        <a:buChar char="o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1143000" indent="-228600" algn="l" defTabSz="914400" rtl="0" eaLnBrk="1" latinLnBrk="0" hangingPunct="1">
        <a:lnSpc>
          <a:spcPct val="100000"/>
        </a:lnSpc>
        <a:spcBef>
          <a:spcPts val="600"/>
        </a:spcBef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7.xml"/><Relationship Id="rId6" Type="http://schemas.openxmlformats.org/officeDocument/2006/relationships/image" Target="../media/image25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8.xml"/><Relationship Id="rId6" Type="http://schemas.openxmlformats.org/officeDocument/2006/relationships/image" Target="../media/image14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3.xml"/><Relationship Id="rId6" Type="http://schemas.openxmlformats.org/officeDocument/2006/relationships/image" Target="../media/image1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5.xml"/><Relationship Id="rId6" Type="http://schemas.openxmlformats.org/officeDocument/2006/relationships/image" Target="../media/image22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sv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6.x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ecorative Academy logo">
            <a:extLst>
              <a:ext uri="{FF2B5EF4-FFF2-40B4-BE49-F238E27FC236}">
                <a16:creationId xmlns:a16="http://schemas.microsoft.com/office/drawing/2014/main" id="{48656432-DCF3-4F28-ABEA-DF5F42B5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9880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2" name="Decorative Academy logo">
                        <a:extLst>
                          <a:ext uri="{FF2B5EF4-FFF2-40B4-BE49-F238E27FC236}">
                            <a16:creationId xmlns:a16="http://schemas.microsoft.com/office/drawing/2014/main" id="{48656432-DCF3-4F28-ABEA-DF5F42B5C2B9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">
            <a:extLst>
              <a:ext uri="{FF2B5EF4-FFF2-40B4-BE49-F238E27FC236}">
                <a16:creationId xmlns:a16="http://schemas.microsoft.com/office/drawing/2014/main" id="{6D1072EE-8898-40D5-AD64-BEB70F3447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GB" dirty="0"/>
              <a:t>National Nutrition Month</a:t>
            </a:r>
            <a:r>
              <a:rPr lang="en-GB" baseline="30000" dirty="0"/>
              <a:t>®</a:t>
            </a:r>
            <a:r>
              <a:rPr lang="en-GB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69274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ecorative Academy logo">
            <a:extLst>
              <a:ext uri="{FF2B5EF4-FFF2-40B4-BE49-F238E27FC236}">
                <a16:creationId xmlns:a16="http://schemas.microsoft.com/office/drawing/2014/main" id="{50739B86-31F5-4209-9557-884043174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57861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4" name="Decorative Academy logo">
                        <a:extLst>
                          <a:ext uri="{FF2B5EF4-FFF2-40B4-BE49-F238E27FC236}">
                            <a16:creationId xmlns:a16="http://schemas.microsoft.com/office/drawing/2014/main" id="{50739B86-31F5-4209-9557-88404317449B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hoto">
            <a:extLst>
              <a:ext uri="{FF2B5EF4-FFF2-40B4-BE49-F238E27FC236}">
                <a16:creationId xmlns:a16="http://schemas.microsoft.com/office/drawing/2014/main" id="{94E78488-8129-4254-9BE9-7F5A4B28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t="13" b="13"/>
          <a:stretch/>
        </p:blipFill>
        <p:spPr>
          <a:xfrm>
            <a:off x="0" y="0"/>
            <a:ext cx="5370897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650AA-336E-46F0-AD64-8C61C8199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958063"/>
            <a:ext cx="5860472" cy="738664"/>
          </a:xfrm>
        </p:spPr>
        <p:txBody>
          <a:bodyPr vert="horz"/>
          <a:lstStyle/>
          <a:p>
            <a:pPr rtl="1"/>
            <a:r>
              <a:rPr lang="en-US" dirty="0" err="1"/>
              <a:t>استمتع</a:t>
            </a:r>
            <a:r>
              <a:rPr lang="en-US" dirty="0"/>
              <a:t> </a:t>
            </a:r>
            <a:r>
              <a:rPr lang="en-US" dirty="0" err="1"/>
              <a:t>باتباع</a:t>
            </a:r>
            <a:r>
              <a:rPr lang="en-US" dirty="0"/>
              <a:t> </a:t>
            </a:r>
            <a:r>
              <a:rPr lang="en-US" dirty="0" err="1"/>
              <a:t>العادات</a:t>
            </a:r>
            <a:r>
              <a:rPr lang="en-US" dirty="0"/>
              <a:t> </a:t>
            </a:r>
            <a:r>
              <a:rPr lang="en-US" dirty="0" err="1"/>
              <a:t>الصحية</a:t>
            </a:r>
            <a:endParaRPr lang="en-GB" b="1" i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483347-1586-25D3-E8C9-075ABCFA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582" y="6230917"/>
            <a:ext cx="691718" cy="43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620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11B4BB-48B7-732D-6709-3903126A0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21" r="24283"/>
          <a:stretch>
            <a:fillRect/>
          </a:stretch>
        </p:blipFill>
        <p:spPr>
          <a:xfrm>
            <a:off x="4621651" y="0"/>
            <a:ext cx="757035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987667-DC1D-800F-8C4D-FC036B794F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rtl="1"/>
            <a:r>
              <a:rPr lang="en-US" dirty="0" err="1"/>
              <a:t>النشاط</a:t>
            </a:r>
            <a:r>
              <a:rPr lang="en-US" dirty="0"/>
              <a:t> </a:t>
            </a:r>
            <a:r>
              <a:rPr lang="en-US" dirty="0" err="1"/>
              <a:t>البدني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28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51B88585-E025-47C3-A111-DA654BCB8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419" y="2762114"/>
            <a:ext cx="5860472" cy="738664"/>
          </a:xfrm>
        </p:spPr>
        <p:txBody>
          <a:bodyPr/>
          <a:lstStyle/>
          <a:p>
            <a:pPr rtl="1"/>
            <a:r>
              <a:rPr lang="en-US" dirty="0" err="1"/>
              <a:t>سلامة</a:t>
            </a:r>
            <a:r>
              <a:rPr lang="en-US" dirty="0"/>
              <a:t> </a:t>
            </a:r>
            <a:r>
              <a:rPr lang="en-US" dirty="0" err="1"/>
              <a:t>الطعام</a:t>
            </a:r>
            <a:endParaRPr lang="en-US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1CE7FC2-6946-76AF-4AFB-D1B34311E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472" r="23472"/>
          <a:stretch/>
        </p:blipFill>
        <p:spPr>
          <a:xfrm>
            <a:off x="6821251" y="0"/>
            <a:ext cx="53706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241434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ecorative graphic">
            <a:extLst>
              <a:ext uri="{FF2B5EF4-FFF2-40B4-BE49-F238E27FC236}">
                <a16:creationId xmlns:a16="http://schemas.microsoft.com/office/drawing/2014/main" id="{B4AE1C6A-FAAA-4F28-9810-3673F539F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6251362" y="3835027"/>
            <a:ext cx="5600543" cy="2390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00364E-85AD-4881-B20F-7AD1C5D9B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40091" y="3835027"/>
            <a:ext cx="5600543" cy="2390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ecorative graphic">
            <a:extLst>
              <a:ext uri="{FF2B5EF4-FFF2-40B4-BE49-F238E27FC236}">
                <a16:creationId xmlns:a16="http://schemas.microsoft.com/office/drawing/2014/main" id="{C8FEC6DB-06C4-4FA6-BF39-86E11AED6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6251362" y="1209646"/>
            <a:ext cx="5600543" cy="2545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ecorative graphic">
            <a:extLst>
              <a:ext uri="{FF2B5EF4-FFF2-40B4-BE49-F238E27FC236}">
                <a16:creationId xmlns:a16="http://schemas.microsoft.com/office/drawing/2014/main" id="{02AC1828-494B-47E6-A8F8-070CAC628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340091" y="1209646"/>
            <a:ext cx="5600543" cy="25453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C4325-9852-4563-837A-3EA01504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527632"/>
            <a:ext cx="11511814" cy="492443"/>
          </a:xfrm>
        </p:spPr>
        <p:txBody>
          <a:bodyPr vert="horz"/>
          <a:lstStyle/>
          <a:p>
            <a:pPr algn="r" rtl="1"/>
            <a:r>
              <a:rPr lang="ar-LB" dirty="0"/>
              <a:t>أربع خطوات لضمان سلامة الغذاء</a:t>
            </a:r>
          </a:p>
        </p:txBody>
      </p:sp>
      <p:sp>
        <p:nvSpPr>
          <p:cNvPr id="6" name="Heading 1">
            <a:extLst>
              <a:ext uri="{FF2B5EF4-FFF2-40B4-BE49-F238E27FC236}">
                <a16:creationId xmlns:a16="http://schemas.microsoft.com/office/drawing/2014/main" id="{AF0AF51A-52A7-45FC-A6A5-CEAB0E5A84D7}"/>
              </a:ext>
            </a:extLst>
          </p:cNvPr>
          <p:cNvSpPr>
            <a:spLocks/>
          </p:cNvSpPr>
          <p:nvPr/>
        </p:nvSpPr>
        <p:spPr>
          <a:xfrm>
            <a:off x="340091" y="1209646"/>
            <a:ext cx="5600543" cy="3908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نظِّف</a:t>
            </a:r>
            <a:endParaRPr lang="en-US" dirty="0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0B635D76-ACB0-C75D-4D8B-63F95F6AB9BF}"/>
              </a:ext>
            </a:extLst>
          </p:cNvPr>
          <p:cNvSpPr txBox="1">
            <a:spLocks/>
          </p:cNvSpPr>
          <p:nvPr/>
        </p:nvSpPr>
        <p:spPr>
          <a:xfrm>
            <a:off x="428793" y="1653905"/>
            <a:ext cx="5511841" cy="12618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Nunito Light" panose="00000400000000000000" pitchFamily="2" charset="0"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14350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Nunito Light" panose="00000400000000000000" pitchFamily="2" charset="0"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2950" indent="-2857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en-US" sz="2000" dirty="0"/>
              <a:t>اليدين​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en-US" sz="2000" dirty="0"/>
              <a:t>الأطباق والأواني​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en-US" sz="2000" dirty="0"/>
              <a:t>أسطح العمل والأحواض</a:t>
            </a:r>
          </a:p>
        </p:txBody>
      </p:sp>
      <p:sp>
        <p:nvSpPr>
          <p:cNvPr id="14" name="Heading 3">
            <a:extLst>
              <a:ext uri="{FF2B5EF4-FFF2-40B4-BE49-F238E27FC236}">
                <a16:creationId xmlns:a16="http://schemas.microsoft.com/office/drawing/2014/main" id="{5FADFFD9-93BF-445D-979F-50D0D628A48E}"/>
              </a:ext>
            </a:extLst>
          </p:cNvPr>
          <p:cNvSpPr>
            <a:spLocks/>
          </p:cNvSpPr>
          <p:nvPr/>
        </p:nvSpPr>
        <p:spPr>
          <a:xfrm>
            <a:off x="340091" y="3835027"/>
            <a:ext cx="5600543" cy="3908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افصل</a:t>
            </a:r>
            <a:r>
              <a:rPr lang="en-US" sz="2400" dirty="0"/>
              <a:t> </a:t>
            </a:r>
            <a:r>
              <a:rPr lang="en-US" sz="2400" dirty="0" err="1"/>
              <a:t>بين</a:t>
            </a:r>
            <a:endParaRPr lang="en-US" sz="24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7AF6D17-3157-48AB-8CC8-D98E7ED3CD0B}"/>
              </a:ext>
            </a:extLst>
          </p:cNvPr>
          <p:cNvSpPr txBox="1">
            <a:spLocks/>
          </p:cNvSpPr>
          <p:nvPr/>
        </p:nvSpPr>
        <p:spPr>
          <a:xfrm>
            <a:off x="409635" y="4392229"/>
            <a:ext cx="5301012" cy="153888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Nunito Light" panose="00000400000000000000" pitchFamily="2" charset="0"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Nunito Light" panose="00000400000000000000" pitchFamily="2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الأطعمة النيئة والجاهزة للأكل والأدوات المستخدمة في تحضيرها، بما في ذلك:​</a:t>
            </a:r>
          </a:p>
          <a:p>
            <a:pPr lvl="1" algn="r" rtl="1">
              <a:buFont typeface="Arial" panose="020B0604020202020204" pitchFamily="34" charset="0"/>
              <a:buChar char="•"/>
            </a:pPr>
            <a:r>
              <a:rPr lang="en-US" sz="2000" dirty="0"/>
              <a:t>ألواح التقطيع​</a:t>
            </a:r>
          </a:p>
          <a:p>
            <a:pPr lvl="1" algn="r" rtl="1">
              <a:buFont typeface="Arial" panose="020B0604020202020204" pitchFamily="34" charset="0"/>
              <a:buChar char="•"/>
            </a:pPr>
            <a:r>
              <a:rPr lang="en-US" sz="2000" dirty="0"/>
              <a:t>السكاكين والملاعق والملاقط​</a:t>
            </a:r>
          </a:p>
          <a:p>
            <a:pPr lvl="1" algn="r" rtl="1">
              <a:buFont typeface="Arial" panose="020B0604020202020204" pitchFamily="34" charset="0"/>
              <a:buChar char="•"/>
            </a:pPr>
            <a:r>
              <a:rPr lang="en-US" sz="2000" dirty="0"/>
              <a:t>الأطباق وصحون التقديم</a:t>
            </a:r>
          </a:p>
        </p:txBody>
      </p:sp>
      <p:sp>
        <p:nvSpPr>
          <p:cNvPr id="11" name="Heading 2">
            <a:extLst>
              <a:ext uri="{FF2B5EF4-FFF2-40B4-BE49-F238E27FC236}">
                <a16:creationId xmlns:a16="http://schemas.microsoft.com/office/drawing/2014/main" id="{591CF256-B39B-44C6-9B10-A2272F7F6225}"/>
              </a:ext>
            </a:extLst>
          </p:cNvPr>
          <p:cNvSpPr>
            <a:spLocks/>
          </p:cNvSpPr>
          <p:nvPr/>
        </p:nvSpPr>
        <p:spPr>
          <a:xfrm>
            <a:off x="6251362" y="1209646"/>
            <a:ext cx="5600543" cy="3908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الطهي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8BE0F90-CEBE-4560-BCAC-4A9A022E1F2A}"/>
              </a:ext>
            </a:extLst>
          </p:cNvPr>
          <p:cNvSpPr txBox="1">
            <a:spLocks/>
          </p:cNvSpPr>
          <p:nvPr/>
        </p:nvSpPr>
        <p:spPr>
          <a:xfrm>
            <a:off x="6401127" y="1600535"/>
            <a:ext cx="5362080" cy="2154436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Nunito Light" panose="00000400000000000000" pitchFamily="2" charset="0"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Nunito Light" panose="00000400000000000000" pitchFamily="2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الأسماك وقطع اللحم الكاملة: 145 درجة فهرنهايت*​</a:t>
            </a:r>
          </a:p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اللحم المفروم: 160 درجة فهرنهايت​</a:t>
            </a:r>
          </a:p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البيض 160 درجة فهرنهايت​</a:t>
            </a:r>
          </a:p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الدواجن وأطباق الأصناف المتنوعة وبقايا الطعام: 165 درجة فهرنهايت​</a:t>
            </a:r>
          </a:p>
          <a:p>
            <a:pPr marL="0" indent="0" algn="ctr" rtl="1">
              <a:buNone/>
            </a:pPr>
            <a:r>
              <a:rPr lang="en-US" sz="2000" i="1" dirty="0"/>
              <a:t>* اترك اللحم يهدأ لمدة 3 دقائق قبل تقطيعه أو تناوله</a:t>
            </a:r>
            <a:r>
              <a:rPr lang="en-US" dirty="0"/>
              <a:t>​</a:t>
            </a:r>
          </a:p>
        </p:txBody>
      </p:sp>
      <p:sp>
        <p:nvSpPr>
          <p:cNvPr id="17" name="Heading 4">
            <a:extLst>
              <a:ext uri="{FF2B5EF4-FFF2-40B4-BE49-F238E27FC236}">
                <a16:creationId xmlns:a16="http://schemas.microsoft.com/office/drawing/2014/main" id="{D57CB4EE-0372-4B02-AE1B-7010EA63C07F}"/>
              </a:ext>
            </a:extLst>
          </p:cNvPr>
          <p:cNvSpPr>
            <a:spLocks/>
          </p:cNvSpPr>
          <p:nvPr/>
        </p:nvSpPr>
        <p:spPr>
          <a:xfrm>
            <a:off x="6251362" y="3835027"/>
            <a:ext cx="5600543" cy="3908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برِّد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36CC7D87-9389-4A34-B843-011E90CCBD97}"/>
              </a:ext>
            </a:extLst>
          </p:cNvPr>
          <p:cNvSpPr txBox="1">
            <a:spLocks/>
          </p:cNvSpPr>
          <p:nvPr/>
        </p:nvSpPr>
        <p:spPr>
          <a:xfrm>
            <a:off x="6401127" y="4379314"/>
            <a:ext cx="5301012" cy="1846659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Nunito Light" panose="00000400000000000000" pitchFamily="2" charset="0"/>
              <a:buChar char="–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Nunito Light" panose="00000400000000000000" pitchFamily="2" charset="0"/>
              <a:buChar char="–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 lang="en-GB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الأطعمة المعرضة للتلف، بما في ذلك:​</a:t>
            </a:r>
          </a:p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الحليب واللبن الزبادي والجبن والبيض​</a:t>
            </a:r>
          </a:p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اللحوم والدواجن والأسماك​</a:t>
            </a:r>
          </a:p>
          <a:p>
            <a:pPr lvl="0" algn="r" rtl="1">
              <a:buFont typeface="Arial" panose="020B0604020202020204" pitchFamily="34" charset="0"/>
              <a:buChar char="•"/>
            </a:pPr>
            <a:r>
              <a:rPr lang="en-US" sz="2000" dirty="0"/>
              <a:t>الفواكه والخضروات المقطّعة أو المجهزة​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en-US" sz="2000" dirty="0"/>
              <a:t>الأطعمة المجهزة وبقايا الطعام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77877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B52C-4C6D-D047-B373-E9D4BAAEA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762114"/>
            <a:ext cx="5860472" cy="738664"/>
          </a:xfrm>
        </p:spPr>
        <p:txBody>
          <a:bodyPr/>
          <a:lstStyle/>
          <a:p>
            <a:pPr rtl="1"/>
            <a:r>
              <a:rPr lang="ar-LB" dirty="0"/>
              <a:t>عادات صحية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5C77D43-9D2F-99D7-2D54-0AC39B1F7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" r="1"/>
          <a:stretch/>
        </p:blipFill>
        <p:spPr>
          <a:xfrm>
            <a:off x="160" y="0"/>
            <a:ext cx="5370576" cy="6858000"/>
          </a:xfrm>
          <a:prstGeom prst="rect">
            <a:avLst/>
          </a:prstGeom>
          <a:pattFill prst="pct90">
            <a:fgClr>
              <a:prstClr val="white">
                <a:lumMod val="95000"/>
              </a:prstClr>
            </a:fgClr>
            <a:bgClr>
              <a:prstClr val="white">
                <a:lumMod val="65000"/>
              </a:prstClr>
            </a:bgClr>
          </a:pattFill>
        </p:spPr>
      </p:pic>
    </p:spTree>
    <p:extLst>
      <p:ext uri="{BB962C8B-B14F-4D97-AF65-F5344CB8AC3E}">
        <p14:creationId xmlns:p14="http://schemas.microsoft.com/office/powerpoint/2010/main" val="30650005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ecorative graphic">
            <a:extLst>
              <a:ext uri="{FF2B5EF4-FFF2-40B4-BE49-F238E27FC236}">
                <a16:creationId xmlns:a16="http://schemas.microsoft.com/office/drawing/2014/main" id="{17B6B004-143B-4D50-A1E3-92D7747EC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86792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Decorative graphic">
                        <a:extLst>
                          <a:ext uri="{FF2B5EF4-FFF2-40B4-BE49-F238E27FC236}">
                            <a16:creationId xmlns:a16="http://schemas.microsoft.com/office/drawing/2014/main" id="{17B6B004-143B-4D50-A1E3-92D7747EC6ED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E6C332B-FB1D-4B62-9D35-81BDB0BEC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 l="13202" r="13202"/>
          <a:stretch/>
        </p:blipFill>
        <p:spPr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03553A-F25B-4512-AAB2-A30A1EFD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673" y="2317769"/>
            <a:ext cx="4636000" cy="2222462"/>
          </a:xfrm>
        </p:spPr>
        <p:txBody>
          <a:bodyPr vert="horz"/>
          <a:lstStyle/>
          <a:p>
            <a:pPr algn="ctr" rtl="1"/>
            <a:r>
              <a:rPr lang="en-US" dirty="0" err="1"/>
              <a:t>هل</a:t>
            </a:r>
            <a:r>
              <a:rPr lang="en-US" dirty="0"/>
              <a:t> </a:t>
            </a:r>
            <a:r>
              <a:rPr lang="en-US" dirty="0" err="1"/>
              <a:t>لديك</a:t>
            </a:r>
            <a:r>
              <a:rPr lang="en-US" dirty="0"/>
              <a:t> </a:t>
            </a:r>
            <a:r>
              <a:rPr lang="en-US" dirty="0" err="1"/>
              <a:t>أسئلة</a:t>
            </a:r>
            <a:r>
              <a:rPr lang="en-US" dirty="0"/>
              <a:t>؟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308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7C27DB-28A4-4BD1-B1E8-625FB60C2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796824"/>
            <a:ext cx="5860472" cy="1477328"/>
          </a:xfrm>
        </p:spPr>
        <p:txBody>
          <a:bodyPr wrap="square" anchor="ctr">
            <a:normAutofit/>
          </a:bodyPr>
          <a:lstStyle/>
          <a:p>
            <a:r>
              <a:rPr lang="en-US" sz="3700" b="1" dirty="0"/>
              <a:t>#NationalNutritionMonth</a:t>
            </a:r>
            <a:endParaRPr lang="en-US" sz="3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CDAC78-EF4A-A475-63FF-3FDFB69A6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5" r="55587"/>
          <a:stretch>
            <a:fillRect/>
          </a:stretch>
        </p:blipFill>
        <p:spPr>
          <a:xfrm>
            <a:off x="43" y="0"/>
            <a:ext cx="53708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160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ecorative Academy logo">
            <a:extLst>
              <a:ext uri="{FF2B5EF4-FFF2-40B4-BE49-F238E27FC236}">
                <a16:creationId xmlns:a16="http://schemas.microsoft.com/office/drawing/2014/main" id="{50739B86-31F5-4209-9557-884043174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381931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4" name="Decorative Academy logo">
                        <a:extLst>
                          <a:ext uri="{FF2B5EF4-FFF2-40B4-BE49-F238E27FC236}">
                            <a16:creationId xmlns:a16="http://schemas.microsoft.com/office/drawing/2014/main" id="{50739B86-31F5-4209-9557-88404317449B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1D822382-4AA3-C050-D650-EF4AFFFF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792" y="3121224"/>
            <a:ext cx="9136416" cy="615553"/>
          </a:xfrm>
        </p:spPr>
        <p:txBody>
          <a:bodyPr/>
          <a:lstStyle/>
          <a:p>
            <a:pPr rtl="1"/>
            <a:r>
              <a:rPr lang="en-US" dirty="0" err="1"/>
              <a:t>شكرًا</a:t>
            </a:r>
            <a:r>
              <a:rPr lang="en-US" dirty="0"/>
              <a:t> </a:t>
            </a:r>
            <a:r>
              <a:rPr lang="en-US" dirty="0" err="1"/>
              <a:t>لك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1451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ecorative Academy logo">
            <a:extLst>
              <a:ext uri="{FF2B5EF4-FFF2-40B4-BE49-F238E27FC236}">
                <a16:creationId xmlns:a16="http://schemas.microsoft.com/office/drawing/2014/main" id="{48656432-DCF3-4F28-ABEA-DF5F42B5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39315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2" name="Decorative Academy logo">
                        <a:extLst>
                          <a:ext uri="{FF2B5EF4-FFF2-40B4-BE49-F238E27FC236}">
                            <a16:creationId xmlns:a16="http://schemas.microsoft.com/office/drawing/2014/main" id="{48656432-DCF3-4F28-ABEA-DF5F42B5C2B9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6F2FE4C0-3C5C-96ED-E896-7033D367D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145" y="-830997"/>
            <a:ext cx="8409710" cy="830997"/>
          </a:xfr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b="1" dirty="0" err="1"/>
              <a:t>اكتشف</a:t>
            </a:r>
            <a:r>
              <a:rPr lang="en-US" b="1" dirty="0"/>
              <a:t> </a:t>
            </a:r>
            <a:r>
              <a:rPr lang="en-US" b="1" dirty="0" err="1"/>
              <a:t>قوة</a:t>
            </a:r>
            <a:r>
              <a:rPr lang="en-US" b="1" dirty="0"/>
              <a:t> </a:t>
            </a:r>
            <a:r>
              <a:rPr lang="en-US" b="1" dirty="0" err="1"/>
              <a:t>التغذية</a:t>
            </a:r>
            <a:endParaRPr lang="en-US" dirty="0"/>
          </a:p>
        </p:txBody>
      </p:sp>
      <p:pic>
        <p:nvPicPr>
          <p:cNvPr id="6" name="Picture 5" descr="الشعار: اكتشف قوة التغذية شهر التغذية الوطني 2026">
            <a:extLst>
              <a:ext uri="{FF2B5EF4-FFF2-40B4-BE49-F238E27FC236}">
                <a16:creationId xmlns:a16="http://schemas.microsoft.com/office/drawing/2014/main" id="{50753DB9-D042-FD98-22FF-CA19F182EE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41278" y="306355"/>
            <a:ext cx="6728586" cy="547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7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ecorative Academy logo">
            <a:extLst>
              <a:ext uri="{FF2B5EF4-FFF2-40B4-BE49-F238E27FC236}">
                <a16:creationId xmlns:a16="http://schemas.microsoft.com/office/drawing/2014/main" id="{48656432-DCF3-4F28-ABEA-DF5F42B5C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73833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2" name="Decorative Academy logo">
                        <a:extLst>
                          <a:ext uri="{FF2B5EF4-FFF2-40B4-BE49-F238E27FC236}">
                            <a16:creationId xmlns:a16="http://schemas.microsoft.com/office/drawing/2014/main" id="{48656432-DCF3-4F28-ABEA-DF5F42B5C2B9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">
            <a:extLst>
              <a:ext uri="{FF2B5EF4-FFF2-40B4-BE49-F238E27FC236}">
                <a16:creationId xmlns:a16="http://schemas.microsoft.com/office/drawing/2014/main" id="{6D1072EE-8898-40D5-AD64-BEB70F34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466079"/>
            <a:ext cx="11511814" cy="615553"/>
          </a:xfrm>
        </p:spPr>
        <p:txBody>
          <a:bodyPr vert="horz"/>
          <a:lstStyle/>
          <a:p>
            <a:pPr algn="r"/>
            <a:r>
              <a:rPr lang="en-US" sz="4000" b="1" dirty="0" err="1"/>
              <a:t>الأهداف</a:t>
            </a:r>
            <a:endParaRPr lang="en-GB" b="1" dirty="0"/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F61B2371-7C23-410A-A35B-262F295EB4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6687" y="1384614"/>
            <a:ext cx="11235219" cy="1785104"/>
          </a:xfrm>
        </p:spPr>
        <p:txBody>
          <a:bodyPr/>
          <a:lstStyle/>
          <a:p>
            <a:pPr marL="342900" lvl="0" indent="-342900" algn="r" rtl="1">
              <a:buFont typeface="Arial" panose="020B0604020202020204" pitchFamily="34" charset="0"/>
              <a:buChar char="•"/>
            </a:pPr>
            <a:r>
              <a:rPr lang="en-US" sz="3200" dirty="0" err="1"/>
              <a:t>حدد</a:t>
            </a:r>
            <a:r>
              <a:rPr lang="en-US" sz="3200" dirty="0"/>
              <a:t> </a:t>
            </a:r>
            <a:r>
              <a:rPr lang="en-US" sz="3200" dirty="0" err="1"/>
              <a:t>طريقتين</a:t>
            </a:r>
            <a:r>
              <a:rPr lang="en-US" sz="3200" dirty="0"/>
              <a:t> </a:t>
            </a:r>
            <a:r>
              <a:rPr lang="en-US" sz="3200" dirty="0" err="1"/>
              <a:t>على</a:t>
            </a:r>
            <a:r>
              <a:rPr lang="en-US" sz="3200" dirty="0"/>
              <a:t> </a:t>
            </a:r>
            <a:r>
              <a:rPr lang="en-US" sz="3200" dirty="0" err="1"/>
              <a:t>الأقل</a:t>
            </a:r>
            <a:r>
              <a:rPr lang="en-US" sz="3200" dirty="0"/>
              <a:t> </a:t>
            </a:r>
            <a:r>
              <a:rPr lang="en-US" sz="3200" dirty="0" err="1"/>
              <a:t>يمكنك</a:t>
            </a:r>
            <a:r>
              <a:rPr lang="en-US" sz="3200" dirty="0"/>
              <a:t> </a:t>
            </a:r>
            <a:r>
              <a:rPr lang="en-US" sz="3200" dirty="0" err="1"/>
              <a:t>من</a:t>
            </a:r>
            <a:r>
              <a:rPr lang="en-US" sz="3200" dirty="0"/>
              <a:t> </a:t>
            </a:r>
            <a:r>
              <a:rPr lang="en-US" sz="3200" dirty="0" err="1"/>
              <a:t>خلالهما</a:t>
            </a:r>
            <a:r>
              <a:rPr lang="en-US" sz="3200" dirty="0"/>
              <a:t> </a:t>
            </a:r>
            <a:r>
              <a:rPr lang="en-US" sz="3200" dirty="0" err="1"/>
              <a:t>اكتشاف</a:t>
            </a:r>
            <a:r>
              <a:rPr lang="en-US" sz="3200" dirty="0"/>
              <a:t> </a:t>
            </a:r>
            <a:r>
              <a:rPr lang="en-US" sz="3200" dirty="0" err="1"/>
              <a:t>قوة</a:t>
            </a:r>
            <a:r>
              <a:rPr lang="en-US" sz="3200" dirty="0"/>
              <a:t> </a:t>
            </a:r>
            <a:r>
              <a:rPr lang="en-US" sz="3200" dirty="0" err="1"/>
              <a:t>التغذية</a:t>
            </a:r>
            <a:r>
              <a:rPr lang="en-US" sz="3200" dirty="0"/>
              <a:t>.</a:t>
            </a:r>
          </a:p>
          <a:p>
            <a:pPr marL="342900" lvl="0" indent="-342900" algn="r" rtl="1">
              <a:buFont typeface="Arial" panose="020B0604020202020204" pitchFamily="34" charset="0"/>
              <a:buChar char="•"/>
            </a:pPr>
            <a:r>
              <a:rPr lang="en-US" sz="3200" dirty="0" err="1"/>
              <a:t>اشرح</a:t>
            </a:r>
            <a:r>
              <a:rPr lang="en-US" sz="3200" dirty="0"/>
              <a:t> </a:t>
            </a:r>
            <a:r>
              <a:rPr lang="en-US" sz="3200" dirty="0" err="1"/>
              <a:t>الأطعمة</a:t>
            </a:r>
            <a:r>
              <a:rPr lang="en-US" sz="3200" dirty="0"/>
              <a:t> </a:t>
            </a:r>
            <a:r>
              <a:rPr lang="en-US" sz="3200" dirty="0" err="1"/>
              <a:t>التي</a:t>
            </a:r>
            <a:r>
              <a:rPr lang="en-US" sz="3200" dirty="0"/>
              <a:t> </a:t>
            </a:r>
            <a:r>
              <a:rPr lang="en-US" sz="3200" dirty="0" err="1"/>
              <a:t>تُشكِّل</a:t>
            </a:r>
            <a:r>
              <a:rPr lang="en-US" sz="3200" dirty="0"/>
              <a:t> </a:t>
            </a:r>
            <a:r>
              <a:rPr lang="en-US" sz="3200" dirty="0" err="1"/>
              <a:t>نمطًا</a:t>
            </a:r>
            <a:r>
              <a:rPr lang="en-US" sz="3200" dirty="0"/>
              <a:t> </a:t>
            </a:r>
            <a:r>
              <a:rPr lang="en-US" sz="3200" dirty="0" err="1"/>
              <a:t>غذائيًا</a:t>
            </a:r>
            <a:r>
              <a:rPr lang="en-US" sz="3200" dirty="0"/>
              <a:t> </a:t>
            </a:r>
            <a:r>
              <a:rPr lang="en-US" sz="3200" dirty="0" err="1"/>
              <a:t>صحيًا</a:t>
            </a:r>
            <a:r>
              <a:rPr lang="en-US" sz="3200" dirty="0"/>
              <a:t>.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en-US" sz="3200" dirty="0" err="1"/>
              <a:t>صِف</a:t>
            </a:r>
            <a:r>
              <a:rPr lang="en-US" sz="3200" dirty="0"/>
              <a:t> </a:t>
            </a:r>
            <a:r>
              <a:rPr lang="en-US" sz="3200" dirty="0" err="1"/>
              <a:t>طرقًا</a:t>
            </a:r>
            <a:r>
              <a:rPr lang="en-US" sz="3200" dirty="0"/>
              <a:t> </a:t>
            </a:r>
            <a:r>
              <a:rPr lang="en-US" sz="3200" dirty="0" err="1"/>
              <a:t>يمكنك</a:t>
            </a:r>
            <a:r>
              <a:rPr lang="en-US" sz="3200" dirty="0"/>
              <a:t> </a:t>
            </a:r>
            <a:r>
              <a:rPr lang="en-US" sz="3200" dirty="0" err="1"/>
              <a:t>من</a:t>
            </a:r>
            <a:r>
              <a:rPr lang="en-US" sz="3200" dirty="0"/>
              <a:t> </a:t>
            </a:r>
            <a:r>
              <a:rPr lang="en-US" sz="3200" dirty="0" err="1"/>
              <a:t>خلالها</a:t>
            </a:r>
            <a:r>
              <a:rPr lang="en-US" sz="3200" dirty="0"/>
              <a:t> </a:t>
            </a:r>
            <a:r>
              <a:rPr lang="en-US" sz="3200" dirty="0" err="1"/>
              <a:t>الشعور</a:t>
            </a:r>
            <a:r>
              <a:rPr lang="en-US" sz="3200" dirty="0"/>
              <a:t> </a:t>
            </a:r>
            <a:r>
              <a:rPr lang="en-US" sz="3200" dirty="0" err="1"/>
              <a:t>بالحيوية</a:t>
            </a:r>
            <a:r>
              <a:rPr lang="en-US" sz="3200" dirty="0"/>
              <a:t> </a:t>
            </a:r>
            <a:r>
              <a:rPr lang="en-US" sz="3200" dirty="0" err="1"/>
              <a:t>والعافية</a:t>
            </a:r>
            <a:r>
              <a:rPr lang="en-US" sz="3200" dirty="0"/>
              <a:t> </a:t>
            </a:r>
            <a:r>
              <a:rPr lang="en-US" sz="3200" dirty="0" err="1"/>
              <a:t>مع</a:t>
            </a:r>
            <a:r>
              <a:rPr lang="en-US" sz="3200" dirty="0"/>
              <a:t> </a:t>
            </a:r>
            <a:r>
              <a:rPr lang="en-US" sz="3200" dirty="0" err="1"/>
              <a:t>العادات</a:t>
            </a:r>
            <a:r>
              <a:rPr lang="en-US" sz="3200" dirty="0"/>
              <a:t> </a:t>
            </a:r>
            <a:r>
              <a:rPr lang="en-US" sz="3200" dirty="0" err="1"/>
              <a:t>الصحية</a:t>
            </a:r>
            <a:r>
              <a:rPr lang="en-US" sz="3200" dirty="0"/>
              <a:t>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86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18A7-1544-76A2-737F-F98EF127E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D1859E-F825-7330-F778-D81F26C0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4" y="648601"/>
            <a:ext cx="5490403" cy="615553"/>
          </a:xfrm>
        </p:spPr>
        <p:txBody>
          <a:bodyPr/>
          <a:lstStyle/>
          <a:p>
            <a:pPr algn="r" rtl="1"/>
            <a:r>
              <a:rPr lang="en-US" sz="4000" b="1" dirty="0"/>
              <a:t>امنح يومك طاقة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0F06C-3305-A374-43F9-D8536915DE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3" y="1685239"/>
            <a:ext cx="5561943" cy="3262432"/>
          </a:xfrm>
        </p:spPr>
        <p:txBody>
          <a:bodyPr vert="horz" lIns="0" tIns="0" rIns="0" bIns="0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اختر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الأطعمة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الصحية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من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جميع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المجموعات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الغذائية</a:t>
            </a:r>
            <a:endParaRPr lang="en-US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بدّل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اختياراتك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الغذائية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للحصول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على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مجموعة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متنوعة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من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العناصر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الغذائية</a:t>
            </a:r>
            <a:endParaRPr lang="en-US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تجنب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الأنظمة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الغذائية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الرائجة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التي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تروج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لقيود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غير</a:t>
            </a:r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ضرورية</a:t>
            </a:r>
            <a:endParaRPr lang="en-US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FC2905F-27CA-3B88-CA9A-66523C1F8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9665" b="9665"/>
          <a:stretch/>
        </p:blipFill>
        <p:spPr/>
      </p:pic>
    </p:spTree>
    <p:extLst>
      <p:ext uri="{BB962C8B-B14F-4D97-AF65-F5344CB8AC3E}">
        <p14:creationId xmlns:p14="http://schemas.microsoft.com/office/powerpoint/2010/main" val="4197535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1E25908-E670-8204-9AF6-C6E23497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404522"/>
            <a:ext cx="5511841" cy="615553"/>
          </a:xfrm>
        </p:spPr>
        <p:txBody>
          <a:bodyPr vert="horz"/>
          <a:lstStyle/>
          <a:p>
            <a:pPr algn="r" rtl="1"/>
            <a:r>
              <a:rPr lang="en-US" sz="4000" b="1" dirty="0"/>
              <a:t>أنماط التغذية الصحية</a:t>
            </a:r>
            <a:endParaRPr lang="en-US" sz="4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AB3E10-A3D2-396D-D811-B966D6D3EE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3" y="1259923"/>
            <a:ext cx="5511841" cy="3831818"/>
          </a:xfrm>
        </p:spPr>
        <p:txBody>
          <a:bodyPr/>
          <a:lstStyle/>
          <a:p>
            <a:pPr algn="r" rtl="1"/>
            <a:r>
              <a:rPr lang="en-US" sz="3200" dirty="0" err="1">
                <a:solidFill>
                  <a:schemeClr val="accent1"/>
                </a:solidFill>
              </a:rPr>
              <a:t>تشمل</a:t>
            </a:r>
            <a:r>
              <a:rPr lang="en-US" sz="3200" dirty="0">
                <a:solidFill>
                  <a:schemeClr val="accent1"/>
                </a:solidFill>
              </a:rPr>
              <a:t>:</a:t>
            </a:r>
          </a:p>
          <a:p>
            <a:pPr lvl="1" algn="r" rtl="1"/>
            <a:r>
              <a:rPr lang="en-US" sz="3200" dirty="0" err="1">
                <a:solidFill>
                  <a:schemeClr val="accent1"/>
                </a:solidFill>
              </a:rPr>
              <a:t>الخضروات</a:t>
            </a:r>
            <a:endParaRPr lang="en-US" sz="3200" dirty="0">
              <a:solidFill>
                <a:schemeClr val="accent1"/>
              </a:solidFill>
            </a:endParaRPr>
          </a:p>
          <a:p>
            <a:pPr lvl="1" algn="r" rtl="1"/>
            <a:r>
              <a:rPr lang="en-US" sz="3200" dirty="0" err="1">
                <a:solidFill>
                  <a:schemeClr val="accent1"/>
                </a:solidFill>
              </a:rPr>
              <a:t>الفواكه</a:t>
            </a:r>
            <a:endParaRPr lang="en-US" sz="3200" dirty="0">
              <a:solidFill>
                <a:schemeClr val="accent1"/>
              </a:solidFill>
            </a:endParaRPr>
          </a:p>
          <a:p>
            <a:pPr lvl="1" algn="r" rtl="1"/>
            <a:r>
              <a:rPr lang="en-US" sz="3200" dirty="0" err="1">
                <a:solidFill>
                  <a:schemeClr val="accent1"/>
                </a:solidFill>
              </a:rPr>
              <a:t>الحبوب</a:t>
            </a:r>
            <a:r>
              <a:rPr lang="en-US" sz="3200" dirty="0">
                <a:solidFill>
                  <a:schemeClr val="accent1"/>
                </a:solidFill>
              </a:rPr>
              <a:t>، </a:t>
            </a:r>
            <a:r>
              <a:rPr lang="en-US" sz="3200" dirty="0" err="1">
                <a:solidFill>
                  <a:schemeClr val="accent1"/>
                </a:solidFill>
              </a:rPr>
              <a:t>خاصة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الحبوب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الكاملة</a:t>
            </a:r>
            <a:endParaRPr lang="en-US" sz="3200" dirty="0">
              <a:solidFill>
                <a:schemeClr val="accent1"/>
              </a:solidFill>
            </a:endParaRPr>
          </a:p>
          <a:p>
            <a:pPr lvl="1" algn="r" rtl="1"/>
            <a:r>
              <a:rPr lang="en-US" sz="3200" dirty="0" err="1">
                <a:solidFill>
                  <a:schemeClr val="accent1"/>
                </a:solidFill>
              </a:rPr>
              <a:t>الأطعمة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الغنية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بالبروتين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قليلة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الدسم</a:t>
            </a:r>
            <a:endParaRPr lang="en-US" sz="3200" dirty="0">
              <a:solidFill>
                <a:schemeClr val="accent1"/>
              </a:solidFill>
            </a:endParaRPr>
          </a:p>
          <a:p>
            <a:pPr lvl="1" algn="r" rtl="1"/>
            <a:r>
              <a:rPr lang="en-US" sz="3200" dirty="0" err="1">
                <a:solidFill>
                  <a:schemeClr val="accent1"/>
                </a:solidFill>
              </a:rPr>
              <a:t>منتجات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الألبان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قليلة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الدسم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أو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الخالية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من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الدهون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أو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أنواع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الصويا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المدعمة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F8BA51-C9BE-606F-6F87-695728F0CF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1504" y="1384614"/>
            <a:ext cx="5511841" cy="2277547"/>
          </a:xfrm>
        </p:spPr>
        <p:txBody>
          <a:bodyPr/>
          <a:lstStyle/>
          <a:p>
            <a:pPr algn="r" rtl="1"/>
            <a:r>
              <a:rPr lang="en-US" sz="3200" dirty="0" err="1"/>
              <a:t>الحد</a:t>
            </a:r>
            <a:r>
              <a:rPr lang="en-US" sz="3200" dirty="0"/>
              <a:t>:</a:t>
            </a:r>
          </a:p>
          <a:p>
            <a:pPr lvl="1" algn="r" rtl="1"/>
            <a:r>
              <a:rPr lang="en-US" sz="3200" dirty="0" err="1"/>
              <a:t>السكريات</a:t>
            </a:r>
            <a:r>
              <a:rPr lang="en-US" sz="3200" dirty="0"/>
              <a:t> </a:t>
            </a:r>
            <a:r>
              <a:rPr lang="en-US" sz="3200" dirty="0" err="1"/>
              <a:t>المضافة</a:t>
            </a:r>
            <a:endParaRPr lang="en-US" sz="3200" dirty="0"/>
          </a:p>
          <a:p>
            <a:pPr lvl="1" algn="r" rtl="1"/>
            <a:r>
              <a:rPr lang="en-US" sz="3200" dirty="0" err="1"/>
              <a:t>الدهون</a:t>
            </a:r>
            <a:r>
              <a:rPr lang="en-US" sz="3200" dirty="0"/>
              <a:t> </a:t>
            </a:r>
            <a:r>
              <a:rPr lang="en-US" sz="3200" dirty="0" err="1"/>
              <a:t>المشبعة</a:t>
            </a:r>
            <a:endParaRPr lang="en-US" sz="3200" dirty="0"/>
          </a:p>
          <a:p>
            <a:pPr algn="r"/>
            <a:r>
              <a:rPr lang="en-US" sz="3200" dirty="0" err="1"/>
              <a:t>الصوديوم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2338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C19191-BB6C-5377-4299-CAD45D686C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0419" y="2762114"/>
            <a:ext cx="5860472" cy="738664"/>
          </a:xfrm>
        </p:spPr>
        <p:txBody>
          <a:bodyPr/>
          <a:lstStyle/>
          <a:p>
            <a:r>
              <a:rPr lang="en-US" b="1" dirty="0" err="1"/>
              <a:t>اختر</a:t>
            </a:r>
            <a:r>
              <a:rPr lang="en-US" b="1" dirty="0"/>
              <a:t> </a:t>
            </a:r>
            <a:r>
              <a:rPr lang="en-US" b="1" dirty="0" err="1"/>
              <a:t>التنوع</a:t>
            </a:r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5222A0C-799F-D18A-A217-FE8FA7C28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" r="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6623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680B3-32B2-DCEE-A531-A8C93C45F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51B697-B2D8-1288-CFAB-2517F6FCC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0211" y="187126"/>
            <a:ext cx="5860472" cy="1354217"/>
          </a:xfrm>
        </p:spPr>
        <p:txBody>
          <a:bodyPr/>
          <a:lstStyle/>
          <a:p>
            <a:pPr algn="r" rtl="1"/>
            <a:r>
              <a:rPr lang="en-US" sz="4400" b="1" dirty="0" err="1"/>
              <a:t>حافظ</a:t>
            </a:r>
            <a:r>
              <a:rPr lang="en-US" sz="4400" b="1" dirty="0"/>
              <a:t> </a:t>
            </a:r>
            <a:r>
              <a:rPr lang="en-US" sz="4400" b="1" dirty="0" err="1"/>
              <a:t>على</a:t>
            </a:r>
            <a:r>
              <a:rPr lang="en-US" sz="4400" b="1" dirty="0"/>
              <a:t> </a:t>
            </a:r>
            <a:r>
              <a:rPr lang="en-US" sz="4400" b="1" dirty="0" err="1"/>
              <a:t>تغذيتك</a:t>
            </a:r>
            <a:r>
              <a:rPr lang="en-US" sz="4400" b="1" dirty="0"/>
              <a:t> </a:t>
            </a:r>
            <a:r>
              <a:rPr lang="en-US" sz="4400" b="1" dirty="0" err="1"/>
              <a:t>بميزانية</a:t>
            </a:r>
            <a:r>
              <a:rPr lang="en-US" sz="4400" b="1" dirty="0"/>
              <a:t> </a:t>
            </a:r>
            <a:r>
              <a:rPr lang="en-US" sz="4400" b="1" dirty="0" err="1"/>
              <a:t>محدودة</a:t>
            </a:r>
            <a:endParaRPr lang="en-US" sz="4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4481D-D4DB-8F62-4F6D-A0E0DB688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82529" y="1983243"/>
            <a:ext cx="5860472" cy="2769989"/>
          </a:xfrm>
        </p:spPr>
        <p:txBody>
          <a:bodyPr vert="horz" lIns="0" tIns="0" rIns="0" bIns="0" rtlCol="0">
            <a:spAutoFit/>
          </a:bodyPr>
          <a:lstStyle/>
          <a:p>
            <a:pPr lvl="0" algn="r" rtl="1"/>
            <a:r>
              <a:rPr lang="en-US" sz="3200" dirty="0" err="1"/>
              <a:t>خطط</a:t>
            </a:r>
            <a:r>
              <a:rPr lang="en-US" sz="3200" dirty="0"/>
              <a:t> </a:t>
            </a:r>
            <a:r>
              <a:rPr lang="en-US" sz="3200" dirty="0" err="1"/>
              <a:t>قوائم</a:t>
            </a:r>
            <a:r>
              <a:rPr lang="en-US" sz="3200" dirty="0"/>
              <a:t> </a:t>
            </a:r>
            <a:r>
              <a:rPr lang="en-US" sz="3200" dirty="0" err="1"/>
              <a:t>التسوق</a:t>
            </a:r>
            <a:r>
              <a:rPr lang="en-US" sz="3200" dirty="0"/>
              <a:t> </a:t>
            </a:r>
            <a:r>
              <a:rPr lang="en-US" sz="3200" dirty="0" err="1"/>
              <a:t>وفقًا</a:t>
            </a:r>
            <a:r>
              <a:rPr lang="en-US" sz="3200" dirty="0"/>
              <a:t> </a:t>
            </a:r>
            <a:r>
              <a:rPr lang="en-US" sz="3200" dirty="0" err="1"/>
              <a:t>للتخفيضات</a:t>
            </a:r>
            <a:r>
              <a:rPr lang="en-US" sz="3200" dirty="0"/>
              <a:t> </a:t>
            </a:r>
            <a:r>
              <a:rPr lang="en-US" sz="3200" dirty="0" err="1"/>
              <a:t>والعروض</a:t>
            </a:r>
            <a:r>
              <a:rPr lang="en-US" sz="3200" dirty="0"/>
              <a:t> </a:t>
            </a:r>
            <a:r>
              <a:rPr lang="en-US" sz="3200" dirty="0" err="1"/>
              <a:t>المتاحة</a:t>
            </a:r>
            <a:r>
              <a:rPr lang="en-US" sz="3200" dirty="0"/>
              <a:t>.</a:t>
            </a:r>
          </a:p>
          <a:p>
            <a:pPr lvl="0" algn="r" rtl="1"/>
            <a:r>
              <a:rPr lang="en-US" sz="3200" dirty="0" err="1"/>
              <a:t>تعلم</a:t>
            </a:r>
            <a:r>
              <a:rPr lang="en-US" sz="3200" dirty="0"/>
              <a:t> </a:t>
            </a:r>
            <a:r>
              <a:rPr lang="en-US" sz="3200" dirty="0" err="1"/>
              <a:t>مهارات</a:t>
            </a:r>
            <a:r>
              <a:rPr lang="en-US" sz="3200" dirty="0"/>
              <a:t> </a:t>
            </a:r>
            <a:r>
              <a:rPr lang="en-US" sz="3200" dirty="0" err="1"/>
              <a:t>الطهي</a:t>
            </a:r>
            <a:r>
              <a:rPr lang="en-US" sz="3200" dirty="0"/>
              <a:t> </a:t>
            </a:r>
            <a:r>
              <a:rPr lang="en-US" sz="3200" dirty="0" err="1"/>
              <a:t>وإعداد</a:t>
            </a:r>
            <a:r>
              <a:rPr lang="en-US" sz="3200" dirty="0"/>
              <a:t> </a:t>
            </a:r>
            <a:r>
              <a:rPr lang="en-US" sz="3200" dirty="0" err="1"/>
              <a:t>الوجبات</a:t>
            </a:r>
            <a:r>
              <a:rPr lang="en-US" sz="3200" dirty="0"/>
              <a:t> </a:t>
            </a:r>
            <a:r>
              <a:rPr lang="en-US" sz="3200" dirty="0" err="1"/>
              <a:t>التي</a:t>
            </a:r>
            <a:r>
              <a:rPr lang="en-US" sz="3200" dirty="0"/>
              <a:t> </a:t>
            </a:r>
            <a:r>
              <a:rPr lang="en-US" sz="3200" dirty="0" err="1"/>
              <a:t>تتناسب</a:t>
            </a:r>
            <a:r>
              <a:rPr lang="en-US" sz="3200" dirty="0"/>
              <a:t> </a:t>
            </a:r>
            <a:r>
              <a:rPr lang="en-US" sz="3200" dirty="0" err="1"/>
              <a:t>مع</a:t>
            </a:r>
            <a:r>
              <a:rPr lang="en-US" sz="3200" dirty="0"/>
              <a:t> </a:t>
            </a:r>
            <a:r>
              <a:rPr lang="en-US" sz="3200" dirty="0" err="1"/>
              <a:t>الموارد</a:t>
            </a:r>
            <a:r>
              <a:rPr lang="en-US" sz="3200" dirty="0"/>
              <a:t> </a:t>
            </a:r>
            <a:r>
              <a:rPr lang="en-US" sz="3200" dirty="0" err="1"/>
              <a:t>المتوفرة</a:t>
            </a:r>
            <a:r>
              <a:rPr lang="en-US" sz="3200" dirty="0"/>
              <a:t> </a:t>
            </a:r>
            <a:r>
              <a:rPr lang="en-US" sz="3200" dirty="0" err="1"/>
              <a:t>لديك</a:t>
            </a:r>
            <a:r>
              <a:rPr lang="en-US" sz="3200" dirty="0"/>
              <a:t>.</a:t>
            </a:r>
          </a:p>
          <a:p>
            <a:pPr algn="r" rtl="1"/>
            <a:r>
              <a:rPr lang="en-US" sz="3200" dirty="0" err="1"/>
              <a:t>حدد</a:t>
            </a:r>
            <a:r>
              <a:rPr lang="en-US" sz="3200" dirty="0"/>
              <a:t> </a:t>
            </a:r>
            <a:r>
              <a:rPr lang="en-US" sz="3200" dirty="0" err="1"/>
              <a:t>أماكن</a:t>
            </a:r>
            <a:r>
              <a:rPr lang="en-US" sz="3200" dirty="0"/>
              <a:t> </a:t>
            </a:r>
            <a:r>
              <a:rPr lang="en-US" sz="3200" dirty="0" err="1"/>
              <a:t>الموارد</a:t>
            </a:r>
            <a:r>
              <a:rPr lang="en-US" sz="3200" dirty="0"/>
              <a:t> </a:t>
            </a:r>
            <a:r>
              <a:rPr lang="en-US" sz="3200" dirty="0" err="1"/>
              <a:t>المجتمعية</a:t>
            </a:r>
            <a:r>
              <a:rPr lang="en-US" sz="3200" dirty="0"/>
              <a:t>.</a:t>
            </a:r>
            <a:endParaRPr lang="en-US" sz="40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9D6F2DD-BE37-C875-4F23-40C8FF57A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" r="1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48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ecorative graphic">
            <a:extLst>
              <a:ext uri="{FF2B5EF4-FFF2-40B4-BE49-F238E27FC236}">
                <a16:creationId xmlns:a16="http://schemas.microsoft.com/office/drawing/2014/main" id="{17B6B004-143B-4D50-A1E3-92D7747EC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096623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7" name="Decorative graphic">
                        <a:extLst>
                          <a:ext uri="{FF2B5EF4-FFF2-40B4-BE49-F238E27FC236}">
                            <a16:creationId xmlns:a16="http://schemas.microsoft.com/office/drawing/2014/main" id="{17B6B004-143B-4D50-A1E3-92D7747EC6ED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1CB9DF5-C3FF-4898-AC23-0741E0085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/>
          <a:srcRect l="690" t="2750" r="9244" b="10882"/>
          <a:stretch/>
        </p:blipFill>
        <p:spPr>
          <a:xfrm>
            <a:off x="6361504" y="567267"/>
            <a:ext cx="5490403" cy="5655733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AEB3477-761B-6617-5136-F65ABF7C1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93" y="974957"/>
            <a:ext cx="5561943" cy="553998"/>
          </a:xfrm>
        </p:spPr>
        <p:txBody>
          <a:bodyPr vert="horz"/>
          <a:lstStyle/>
          <a:p>
            <a:pPr algn="r" rtl="1"/>
            <a:r>
              <a:rPr lang="en-US" sz="3600" b="1" dirty="0"/>
              <a:t>ابحث عن نصائح تستند </a:t>
            </a:r>
            <a:r>
              <a:rPr lang="en-US" sz="3600" b="1" dirty="0" err="1"/>
              <a:t>إلى</a:t>
            </a:r>
            <a:r>
              <a:rPr lang="en-US" sz="3600" b="1" dirty="0"/>
              <a:t> </a:t>
            </a:r>
            <a:r>
              <a:rPr lang="en-US" sz="3600" b="1" dirty="0" err="1"/>
              <a:t>العلم</a:t>
            </a:r>
            <a:r>
              <a:rPr lang="en-US" sz="3600" b="1" dirty="0"/>
              <a:t>.</a:t>
            </a:r>
            <a:endParaRPr lang="en-GB" sz="4800" b="1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031F1E8-1B44-FEAB-26C5-5B02C6935B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094" y="1852551"/>
            <a:ext cx="5561943" cy="2462213"/>
          </a:xfrm>
        </p:spPr>
        <p:txBody>
          <a:bodyPr/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ابحث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عن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مصادر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دقيقة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للمعلومات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الغذائية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استشر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أخصائي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تغذية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مسجل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متخصص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في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احتياجاتك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الفريدة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احصل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على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معلومات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التغذية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الشخصية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من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أخصائي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تغذية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مسجل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لتحقيق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أهدافك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الصحية</a:t>
            </a:r>
            <a:r>
              <a:rPr lang="en-US" sz="28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661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ecorative graphic">
            <a:extLst>
              <a:ext uri="{FF2B5EF4-FFF2-40B4-BE49-F238E27FC236}">
                <a16:creationId xmlns:a16="http://schemas.microsoft.com/office/drawing/2014/main" id="{370945D0-5830-4482-AF4C-00ACC471C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2467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2" imgH="272" progId="TCLayout.ActiveDocument.1">
                  <p:embed/>
                </p:oleObj>
              </mc:Choice>
              <mc:Fallback>
                <p:oleObj name="think-cell Slide" r:id="rId4" imgW="272" imgH="272" progId="TCLayout.ActiveDocument.1">
                  <p:embed/>
                  <p:pic>
                    <p:nvPicPr>
                      <p:cNvPr id="5" name="Decorative graphic">
                        <a:extLst>
                          <a:ext uri="{FF2B5EF4-FFF2-40B4-BE49-F238E27FC236}">
                            <a16:creationId xmlns:a16="http://schemas.microsoft.com/office/drawing/2014/main" id="{370945D0-5830-4482-AF4C-00ACC471C1B6}"/>
                          </a:ex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Decorative graphic">
            <a:extLst>
              <a:ext uri="{FF2B5EF4-FFF2-40B4-BE49-F238E27FC236}">
                <a16:creationId xmlns:a16="http://schemas.microsoft.com/office/drawing/2014/main" id="{EB1C3874-2E9B-1649-E74F-A1CA0FF69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0317" t="24229" r="27143" b="36508"/>
          <a:stretch/>
        </p:blipFill>
        <p:spPr>
          <a:xfrm>
            <a:off x="9241970" y="3637695"/>
            <a:ext cx="2188029" cy="269267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FF9B4D-4725-C5E8-9623-596ABB5CD0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069515"/>
            <a:ext cx="12192000" cy="14157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1"/>
            <a:r>
              <a:rPr lang="en-US" dirty="0" err="1"/>
              <a:t>للعثور</a:t>
            </a:r>
            <a:r>
              <a:rPr lang="en-US" dirty="0"/>
              <a:t> </a:t>
            </a:r>
            <a:r>
              <a:rPr lang="en-US" dirty="0" err="1"/>
              <a:t>على</a:t>
            </a:r>
            <a:r>
              <a:rPr lang="en-US" dirty="0"/>
              <a:t> </a:t>
            </a:r>
            <a:r>
              <a:rPr lang="en-US" dirty="0" err="1"/>
              <a:t>أحد</a:t>
            </a:r>
            <a:r>
              <a:rPr lang="en-US" dirty="0"/>
              <a:t> </a:t>
            </a:r>
            <a:r>
              <a:rPr lang="en-US" dirty="0" err="1"/>
              <a:t>خبراء</a:t>
            </a:r>
            <a:r>
              <a:rPr lang="en-US" dirty="0"/>
              <a:t> </a:t>
            </a:r>
            <a:r>
              <a:rPr lang="en-US" dirty="0" err="1"/>
              <a:t>التغذية</a:t>
            </a:r>
            <a:r>
              <a:rPr lang="en-US" dirty="0"/>
              <a:t> </a:t>
            </a:r>
            <a:r>
              <a:rPr lang="en-US" dirty="0" err="1"/>
              <a:t>في</a:t>
            </a:r>
            <a:r>
              <a:rPr lang="en-US" dirty="0"/>
              <a:t> </a:t>
            </a:r>
            <a:r>
              <a:rPr lang="en-US" dirty="0" err="1"/>
              <a:t>منطقتك</a:t>
            </a:r>
            <a:r>
              <a:rPr lang="en-US" dirty="0"/>
              <a:t>، </a:t>
            </a:r>
            <a:r>
              <a:rPr lang="en-US" dirty="0" err="1"/>
              <a:t>تفضل</a:t>
            </a:r>
            <a:r>
              <a:rPr lang="en-US" dirty="0"/>
              <a:t> </a:t>
            </a:r>
            <a:r>
              <a:rPr lang="en-US" dirty="0" err="1"/>
              <a:t>بزيارة</a:t>
            </a:r>
            <a:br>
              <a:rPr lang="en-US" dirty="0"/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eatright.org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190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99">
      <a:dk1>
        <a:srgbClr val="000000"/>
      </a:dk1>
      <a:lt1>
        <a:sysClr val="window" lastClr="FFFFFF"/>
      </a:lt1>
      <a:dk2>
        <a:srgbClr val="746D6D"/>
      </a:dk2>
      <a:lt2>
        <a:srgbClr val="EFEEEE"/>
      </a:lt2>
      <a:accent1>
        <a:srgbClr val="39683E"/>
      </a:accent1>
      <a:accent2>
        <a:srgbClr val="CC2229"/>
      </a:accent2>
      <a:accent3>
        <a:srgbClr val="006998"/>
      </a:accent3>
      <a:accent4>
        <a:srgbClr val="C0D446"/>
      </a:accent4>
      <a:accent5>
        <a:srgbClr val="F6D530"/>
      </a:accent5>
      <a:accent6>
        <a:srgbClr val="422566"/>
      </a:accent6>
      <a:hlink>
        <a:srgbClr val="A27E2D"/>
      </a:hlink>
      <a:folHlink>
        <a:srgbClr val="954F72"/>
      </a:folHlink>
    </a:clrScheme>
    <a:fontScheme name="Custom 111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noFill/>
        </a:ln>
      </a:spPr>
      <a:bodyPr lIns="0" tIns="0" rIns="0" bIns="0" rtlCol="0" anchor="t" anchorCtr="0">
        <a:spAutoFit/>
      </a:bodyPr>
      <a:lstStyle>
        <a:defPPr algn="l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extLst>
    <a:ext uri="{05A4C25C-085E-4340-85A3-A5531E510DB2}">
      <thm15:themeFamily xmlns:thm15="http://schemas.microsoft.com/office/thememl/2012/main" name="Academy PowerPoint Templates" id="{864C1590-FABC-EB43-9528-7E14510AC070}" vid="{E92D9AC6-6CAB-9648-816C-9B214CBE47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647FEA2024D741950D7AA7126A1A10" ma:contentTypeVersion="13" ma:contentTypeDescription="Create a new document." ma:contentTypeScope="" ma:versionID="173eed1b43f13757e7c97a3adf5c5ea5">
  <xsd:schema xmlns:xsd="http://www.w3.org/2001/XMLSchema" xmlns:xs="http://www.w3.org/2001/XMLSchema" xmlns:p="http://schemas.microsoft.com/office/2006/metadata/properties" xmlns:ns2="4fccd8e9-20bc-4edb-999c-122cf8e0cb43" xmlns:ns3="b5e74c2f-aad3-4b6c-9a2c-4d196b046488" targetNamespace="http://schemas.microsoft.com/office/2006/metadata/properties" ma:root="true" ma:fieldsID="d5c2ae065bac009f4ffc24aae8e9b02e" ns2:_="" ns3:_="">
    <xsd:import namespace="4fccd8e9-20bc-4edb-999c-122cf8e0cb43"/>
    <xsd:import namespace="b5e74c2f-aad3-4b6c-9a2c-4d196b0464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cd8e9-20bc-4edb-999c-122cf8e0c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0bb3ce1-2d96-45e5-99c4-d2bba11dad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e74c2f-aad3-4b6c-9a2c-4d196b0464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ccd8e9-20bc-4edb-999c-122cf8e0c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7F7BAA2-9066-4B0C-B95D-B00D66A691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16D191-B106-48C0-9D4D-AF49D2D1C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ccd8e9-20bc-4edb-999c-122cf8e0cb43"/>
    <ds:schemaRef ds:uri="b5e74c2f-aad3-4b6c-9a2c-4d196b0464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AF7C1E-B43F-45C1-B6C1-7A344754F477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fccd8e9-20bc-4edb-999c-122cf8e0cb43"/>
    <ds:schemaRef ds:uri="http://schemas.openxmlformats.org/package/2006/metadata/core-properties"/>
    <ds:schemaRef ds:uri="b5e74c2f-aad3-4b6c-9a2c-4d196b04648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Academy PowerPoint Templates</Template>
  <TotalTime>6600</TotalTime>
  <Words>2016</Words>
  <Application>Microsoft Office PowerPoint</Application>
  <PresentationFormat>Widescreen</PresentationFormat>
  <Paragraphs>177</Paragraphs>
  <Slides>17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Cambria</vt:lpstr>
      <vt:lpstr>Courier New</vt:lpstr>
      <vt:lpstr>Myriad Pro</vt:lpstr>
      <vt:lpstr>Myriad Pro Light</vt:lpstr>
      <vt:lpstr>Nunito Light</vt:lpstr>
      <vt:lpstr>Symbol</vt:lpstr>
      <vt:lpstr>Wingdings</vt:lpstr>
      <vt:lpstr>Office Theme</vt:lpstr>
      <vt:lpstr>think-cell Slide</vt:lpstr>
      <vt:lpstr>National Nutrition Month® 2026</vt:lpstr>
      <vt:lpstr>اكتشف قوة التغذية</vt:lpstr>
      <vt:lpstr>الأهداف</vt:lpstr>
      <vt:lpstr>امنح يومك طاقة </vt:lpstr>
      <vt:lpstr>أنماط التغذية الصحية</vt:lpstr>
      <vt:lpstr>اختر التنوع</vt:lpstr>
      <vt:lpstr>حافظ على تغذيتك بميزانية محدودة</vt:lpstr>
      <vt:lpstr>ابحث عن نصائح تستند إلى العلم.</vt:lpstr>
      <vt:lpstr>للعثور على أحد خبراء التغذية في منطقتك، تفضل بزيارة eatright.org</vt:lpstr>
      <vt:lpstr>استمتع باتباع العادات الصحية</vt:lpstr>
      <vt:lpstr>النشاط البدني</vt:lpstr>
      <vt:lpstr>سلامة الطعام</vt:lpstr>
      <vt:lpstr>أربع خطوات لضمان سلامة الغذاء</vt:lpstr>
      <vt:lpstr>عادات صحية</vt:lpstr>
      <vt:lpstr>هل لديك أسئلة؟</vt:lpstr>
      <vt:lpstr>#NationalNutritionMonth</vt:lpstr>
      <vt:lpstr>شكرًا لك!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Nutrition Month 2026</dc:title>
  <dc:creator>AcademyofNutritionandDietetics@eatright.onmicrosoft.com</dc:creator>
  <cp:lastModifiedBy>Brian Sarna</cp:lastModifiedBy>
  <cp:revision>184</cp:revision>
  <dcterms:created xsi:type="dcterms:W3CDTF">2023-11-10T18:49:27Z</dcterms:created>
  <dcterms:modified xsi:type="dcterms:W3CDTF">2026-01-31T01:33:31Z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0x01010016647FEA2024D741950D7AA7126A1A10</vt:lpwstr>
  </property>
  <property fmtid="{D5CDD505-2E9C-101B-9397-08002B2CF9AE}" pid="3" name="MediaServiceImageTags">
    <vt:lpwstr/>
  </property>
</Properties>
</file>